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255782E-C74E-465C-9AAF-A18B74CC92FC}" v="3" dt="2024-10-28T05:48:17.17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181" autoAdjust="0"/>
    <p:restoredTop sz="94660"/>
  </p:normalViewPr>
  <p:slideViewPr>
    <p:cSldViewPr snapToGrid="0">
      <p:cViewPr varScale="1">
        <p:scale>
          <a:sx n="97" d="100"/>
          <a:sy n="97" d="100"/>
        </p:scale>
        <p:origin x="1074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len Labuschagne" userId="79874764f54f8ec1" providerId="LiveId" clId="{C255782E-C74E-465C-9AAF-A18B74CC92FC}"/>
    <pc:docChg chg="custSel modSld">
      <pc:chgData name="Ellen Labuschagne" userId="79874764f54f8ec1" providerId="LiveId" clId="{C255782E-C74E-465C-9AAF-A18B74CC92FC}" dt="2024-10-28T05:48:44.662" v="13" actId="27918"/>
      <pc:docMkLst>
        <pc:docMk/>
      </pc:docMkLst>
      <pc:sldChg chg="addSp delSp modSp mod">
        <pc:chgData name="Ellen Labuschagne" userId="79874764f54f8ec1" providerId="LiveId" clId="{C255782E-C74E-465C-9AAF-A18B74CC92FC}" dt="2024-10-28T05:47:17.971" v="5" actId="948"/>
        <pc:sldMkLst>
          <pc:docMk/>
          <pc:sldMk cId="3836082211" sldId="258"/>
        </pc:sldMkLst>
        <pc:spChg chg="mod">
          <ac:chgData name="Ellen Labuschagne" userId="79874764f54f8ec1" providerId="LiveId" clId="{C255782E-C74E-465C-9AAF-A18B74CC92FC}" dt="2024-10-28T05:47:17.971" v="5" actId="948"/>
          <ac:spMkLst>
            <pc:docMk/>
            <pc:sldMk cId="3836082211" sldId="258"/>
            <ac:spMk id="3" creationId="{6F7EBB30-21E2-869B-E4A5-25A36AEF5944}"/>
          </ac:spMkLst>
        </pc:spChg>
        <pc:spChg chg="add del">
          <ac:chgData name="Ellen Labuschagne" userId="79874764f54f8ec1" providerId="LiveId" clId="{C255782E-C74E-465C-9AAF-A18B74CC92FC}" dt="2024-10-28T05:46:20.530" v="1" actId="478"/>
          <ac:spMkLst>
            <pc:docMk/>
            <pc:sldMk cId="3836082211" sldId="258"/>
            <ac:spMk id="5" creationId="{B0E6FE66-24BC-0EC5-3353-7CD7E0C41717}"/>
          </ac:spMkLst>
        </pc:spChg>
      </pc:sldChg>
      <pc:sldChg chg="addSp modSp mod">
        <pc:chgData name="Ellen Labuschagne" userId="79874764f54f8ec1" providerId="LiveId" clId="{C255782E-C74E-465C-9AAF-A18B74CC92FC}" dt="2024-10-28T05:48:44.662" v="13" actId="27918"/>
        <pc:sldMkLst>
          <pc:docMk/>
          <pc:sldMk cId="1771991016" sldId="262"/>
        </pc:sldMkLst>
        <pc:graphicFrameChg chg="add mod">
          <ac:chgData name="Ellen Labuschagne" userId="79874764f54f8ec1" providerId="LiveId" clId="{C255782E-C74E-465C-9AAF-A18B74CC92FC}" dt="2024-10-28T05:48:03.906" v="8"/>
          <ac:graphicFrameMkLst>
            <pc:docMk/>
            <pc:sldMk cId="1771991016" sldId="262"/>
            <ac:graphicFrameMk id="3" creationId="{0C5DE0A3-B555-A816-FF3D-F3D0D4C5589F}"/>
          </ac:graphicFrameMkLst>
        </pc:graphicFrameChg>
        <pc:graphicFrameChg chg="add mod">
          <ac:chgData name="Ellen Labuschagne" userId="79874764f54f8ec1" providerId="LiveId" clId="{C255782E-C74E-465C-9AAF-A18B74CC92FC}" dt="2024-10-28T05:48:22.622" v="12" actId="14100"/>
          <ac:graphicFrameMkLst>
            <pc:docMk/>
            <pc:sldMk cId="1771991016" sldId="262"/>
            <ac:graphicFrameMk id="4" creationId="{0C5DE0A3-B555-A816-FF3D-F3D0D4C5589F}"/>
          </ac:graphicFrameMkLst>
        </pc:graphicFrame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8028171-1DD4-4748-9A39-6B5E32CCB1F3}" type="doc">
      <dgm:prSet loTypeId="urn:microsoft.com/office/officeart/2005/8/layout/vProcess5" loCatId="process" qsTypeId="urn:microsoft.com/office/officeart/2005/8/quickstyle/simple1" qsCatId="simple" csTypeId="urn:microsoft.com/office/officeart/2005/8/colors/accent0_2" csCatId="mainScheme" phldr="1"/>
      <dgm:spPr/>
      <dgm:t>
        <a:bodyPr/>
        <a:lstStyle/>
        <a:p>
          <a:endParaRPr lang="en-ZA"/>
        </a:p>
      </dgm:t>
    </dgm:pt>
    <dgm:pt modelId="{31A214F2-6F78-4599-AC03-556D4493F334}">
      <dgm:prSet/>
      <dgm:spPr/>
      <dgm:t>
        <a:bodyPr/>
        <a:lstStyle/>
        <a:p>
          <a:pPr>
            <a:lnSpc>
              <a:spcPct val="100000"/>
            </a:lnSpc>
          </a:pPr>
          <a:r>
            <a:rPr lang="en-ZA"/>
            <a:t>Use the 'do not disturb' status when in a meeting or lesson.</a:t>
          </a:r>
        </a:p>
      </dgm:t>
    </dgm:pt>
    <dgm:pt modelId="{00B98C78-D265-4F7D-A5D2-3A1DD3CC0236}" type="parTrans" cxnId="{9E497D89-FDEF-43EF-9D89-EF0846ACA097}">
      <dgm:prSet/>
      <dgm:spPr/>
      <dgm:t>
        <a:bodyPr/>
        <a:lstStyle/>
        <a:p>
          <a:endParaRPr lang="en-ZA"/>
        </a:p>
      </dgm:t>
    </dgm:pt>
    <dgm:pt modelId="{19DCDDD3-6E5A-4D98-8BF4-8A8917301B09}" type="sibTrans" cxnId="{9E497D89-FDEF-43EF-9D89-EF0846ACA097}">
      <dgm:prSet/>
      <dgm:spPr/>
      <dgm:t>
        <a:bodyPr/>
        <a:lstStyle/>
        <a:p>
          <a:endParaRPr lang="en-ZA"/>
        </a:p>
      </dgm:t>
    </dgm:pt>
    <dgm:pt modelId="{EB9E2476-49C1-473B-8D6D-A1ED1EF22263}">
      <dgm:prSet/>
      <dgm:spPr/>
      <dgm:t>
        <a:bodyPr/>
        <a:lstStyle/>
        <a:p>
          <a:pPr>
            <a:lnSpc>
              <a:spcPct val="100000"/>
            </a:lnSpc>
          </a:pPr>
          <a:r>
            <a:rPr lang="en-ZA"/>
            <a:t>Use the @mention feature to send to specific people.</a:t>
          </a:r>
        </a:p>
      </dgm:t>
    </dgm:pt>
    <dgm:pt modelId="{6EFEDF35-3AD7-49A2-8BF3-B39D4841D02C}" type="parTrans" cxnId="{0BBD5AFE-D775-4A04-9F14-ED859E00F130}">
      <dgm:prSet/>
      <dgm:spPr/>
      <dgm:t>
        <a:bodyPr/>
        <a:lstStyle/>
        <a:p>
          <a:endParaRPr lang="en-ZA"/>
        </a:p>
      </dgm:t>
    </dgm:pt>
    <dgm:pt modelId="{E392602C-2936-4B38-87FB-E75C13128AE4}" type="sibTrans" cxnId="{0BBD5AFE-D775-4A04-9F14-ED859E00F130}">
      <dgm:prSet/>
      <dgm:spPr/>
      <dgm:t>
        <a:bodyPr/>
        <a:lstStyle/>
        <a:p>
          <a:endParaRPr lang="en-ZA"/>
        </a:p>
      </dgm:t>
    </dgm:pt>
    <dgm:pt modelId="{E680A224-8882-43C3-A652-2B937A38C869}">
      <dgm:prSet/>
      <dgm:spPr/>
      <dgm:t>
        <a:bodyPr/>
        <a:lstStyle/>
        <a:p>
          <a:pPr>
            <a:lnSpc>
              <a:spcPct val="100000"/>
            </a:lnSpc>
          </a:pPr>
          <a:r>
            <a:rPr lang="en-ZA"/>
            <a:t>Each Team has an email address for posting messages to.</a:t>
          </a:r>
        </a:p>
      </dgm:t>
    </dgm:pt>
    <dgm:pt modelId="{40460356-7725-4510-A295-D3A79E32191A}" type="parTrans" cxnId="{E8AE880F-B54D-4732-803C-741474ED45A7}">
      <dgm:prSet/>
      <dgm:spPr/>
      <dgm:t>
        <a:bodyPr/>
        <a:lstStyle/>
        <a:p>
          <a:endParaRPr lang="en-ZA"/>
        </a:p>
      </dgm:t>
    </dgm:pt>
    <dgm:pt modelId="{58E727AD-18D0-4B8C-91E5-F8435D6C807E}" type="sibTrans" cxnId="{E8AE880F-B54D-4732-803C-741474ED45A7}">
      <dgm:prSet/>
      <dgm:spPr/>
      <dgm:t>
        <a:bodyPr/>
        <a:lstStyle/>
        <a:p>
          <a:endParaRPr lang="en-ZA"/>
        </a:p>
      </dgm:t>
    </dgm:pt>
    <dgm:pt modelId="{726A7C33-7693-4879-A04A-A26A5BF2C965}">
      <dgm:prSet/>
      <dgm:spPr/>
      <dgm:t>
        <a:bodyPr/>
        <a:lstStyle/>
        <a:p>
          <a:pPr>
            <a:lnSpc>
              <a:spcPct val="100000"/>
            </a:lnSpc>
          </a:pPr>
          <a:r>
            <a:rPr lang="en-ZA"/>
            <a:t>Teams allows one to use the Immersive Reader feature.</a:t>
          </a:r>
        </a:p>
      </dgm:t>
    </dgm:pt>
    <dgm:pt modelId="{9A63CA51-07E6-4399-9D20-37BFC31DF177}" type="parTrans" cxnId="{1F247052-CD55-48A1-AB0A-4B63CAA4B9CB}">
      <dgm:prSet/>
      <dgm:spPr/>
      <dgm:t>
        <a:bodyPr/>
        <a:lstStyle/>
        <a:p>
          <a:endParaRPr lang="en-ZA"/>
        </a:p>
      </dgm:t>
    </dgm:pt>
    <dgm:pt modelId="{0F5AF7EF-FED1-42D1-84C8-B090C976C70B}" type="sibTrans" cxnId="{1F247052-CD55-48A1-AB0A-4B63CAA4B9CB}">
      <dgm:prSet/>
      <dgm:spPr/>
      <dgm:t>
        <a:bodyPr/>
        <a:lstStyle/>
        <a:p>
          <a:endParaRPr lang="en-ZA"/>
        </a:p>
      </dgm:t>
    </dgm:pt>
    <dgm:pt modelId="{77F99CAB-2776-4251-8F2B-2D1E2D9C7F6A}" type="pres">
      <dgm:prSet presAssocID="{08028171-1DD4-4748-9A39-6B5E32CCB1F3}" presName="outerComposite" presStyleCnt="0">
        <dgm:presLayoutVars>
          <dgm:chMax val="5"/>
          <dgm:dir/>
          <dgm:resizeHandles val="exact"/>
        </dgm:presLayoutVars>
      </dgm:prSet>
      <dgm:spPr/>
    </dgm:pt>
    <dgm:pt modelId="{60BE3698-8778-4CEA-8F11-58D1D340C052}" type="pres">
      <dgm:prSet presAssocID="{08028171-1DD4-4748-9A39-6B5E32CCB1F3}" presName="dummyMaxCanvas" presStyleCnt="0">
        <dgm:presLayoutVars/>
      </dgm:prSet>
      <dgm:spPr/>
    </dgm:pt>
    <dgm:pt modelId="{4D65EBEB-2F5B-46E8-8FD3-7FDCCE1D5F62}" type="pres">
      <dgm:prSet presAssocID="{08028171-1DD4-4748-9A39-6B5E32CCB1F3}" presName="FourNodes_1" presStyleLbl="node1" presStyleIdx="0" presStyleCnt="4">
        <dgm:presLayoutVars>
          <dgm:bulletEnabled val="1"/>
        </dgm:presLayoutVars>
      </dgm:prSet>
      <dgm:spPr/>
    </dgm:pt>
    <dgm:pt modelId="{5F308F62-6A10-4EE6-A10B-BFCCAD7DB02D}" type="pres">
      <dgm:prSet presAssocID="{08028171-1DD4-4748-9A39-6B5E32CCB1F3}" presName="FourNodes_2" presStyleLbl="node1" presStyleIdx="1" presStyleCnt="4">
        <dgm:presLayoutVars>
          <dgm:bulletEnabled val="1"/>
        </dgm:presLayoutVars>
      </dgm:prSet>
      <dgm:spPr/>
    </dgm:pt>
    <dgm:pt modelId="{FFFADB97-7A4B-485E-827E-BF25DB928C23}" type="pres">
      <dgm:prSet presAssocID="{08028171-1DD4-4748-9A39-6B5E32CCB1F3}" presName="FourNodes_3" presStyleLbl="node1" presStyleIdx="2" presStyleCnt="4">
        <dgm:presLayoutVars>
          <dgm:bulletEnabled val="1"/>
        </dgm:presLayoutVars>
      </dgm:prSet>
      <dgm:spPr/>
    </dgm:pt>
    <dgm:pt modelId="{45F5CEAE-A5E0-42F2-997F-BA0180A343B9}" type="pres">
      <dgm:prSet presAssocID="{08028171-1DD4-4748-9A39-6B5E32CCB1F3}" presName="FourNodes_4" presStyleLbl="node1" presStyleIdx="3" presStyleCnt="4">
        <dgm:presLayoutVars>
          <dgm:bulletEnabled val="1"/>
        </dgm:presLayoutVars>
      </dgm:prSet>
      <dgm:spPr/>
    </dgm:pt>
    <dgm:pt modelId="{79B5B916-38BD-4009-A282-63FC0D491247}" type="pres">
      <dgm:prSet presAssocID="{08028171-1DD4-4748-9A39-6B5E32CCB1F3}" presName="FourConn_1-2" presStyleLbl="fgAccFollowNode1" presStyleIdx="0" presStyleCnt="3">
        <dgm:presLayoutVars>
          <dgm:bulletEnabled val="1"/>
        </dgm:presLayoutVars>
      </dgm:prSet>
      <dgm:spPr/>
    </dgm:pt>
    <dgm:pt modelId="{3D5DD9C8-E5BC-4D31-9C28-4A6F6ADCEFA7}" type="pres">
      <dgm:prSet presAssocID="{08028171-1DD4-4748-9A39-6B5E32CCB1F3}" presName="FourConn_2-3" presStyleLbl="fgAccFollowNode1" presStyleIdx="1" presStyleCnt="3">
        <dgm:presLayoutVars>
          <dgm:bulletEnabled val="1"/>
        </dgm:presLayoutVars>
      </dgm:prSet>
      <dgm:spPr/>
    </dgm:pt>
    <dgm:pt modelId="{8555C41E-DCCA-4234-A52D-8FA10BF6164B}" type="pres">
      <dgm:prSet presAssocID="{08028171-1DD4-4748-9A39-6B5E32CCB1F3}" presName="FourConn_3-4" presStyleLbl="fgAccFollowNode1" presStyleIdx="2" presStyleCnt="3">
        <dgm:presLayoutVars>
          <dgm:bulletEnabled val="1"/>
        </dgm:presLayoutVars>
      </dgm:prSet>
      <dgm:spPr/>
    </dgm:pt>
    <dgm:pt modelId="{38E5AFE3-E7BE-4434-8FCF-25EF20CC129F}" type="pres">
      <dgm:prSet presAssocID="{08028171-1DD4-4748-9A39-6B5E32CCB1F3}" presName="FourNodes_1_text" presStyleLbl="node1" presStyleIdx="3" presStyleCnt="4">
        <dgm:presLayoutVars>
          <dgm:bulletEnabled val="1"/>
        </dgm:presLayoutVars>
      </dgm:prSet>
      <dgm:spPr/>
    </dgm:pt>
    <dgm:pt modelId="{C8C29D0C-27CC-4A57-A2B4-1531270B0BE5}" type="pres">
      <dgm:prSet presAssocID="{08028171-1DD4-4748-9A39-6B5E32CCB1F3}" presName="FourNodes_2_text" presStyleLbl="node1" presStyleIdx="3" presStyleCnt="4">
        <dgm:presLayoutVars>
          <dgm:bulletEnabled val="1"/>
        </dgm:presLayoutVars>
      </dgm:prSet>
      <dgm:spPr/>
    </dgm:pt>
    <dgm:pt modelId="{A06CC6DD-838A-4352-9371-053F7160FC89}" type="pres">
      <dgm:prSet presAssocID="{08028171-1DD4-4748-9A39-6B5E32CCB1F3}" presName="FourNodes_3_text" presStyleLbl="node1" presStyleIdx="3" presStyleCnt="4">
        <dgm:presLayoutVars>
          <dgm:bulletEnabled val="1"/>
        </dgm:presLayoutVars>
      </dgm:prSet>
      <dgm:spPr/>
    </dgm:pt>
    <dgm:pt modelId="{4907225A-F1E7-4115-9A68-569BB82DC42F}" type="pres">
      <dgm:prSet presAssocID="{08028171-1DD4-4748-9A39-6B5E32CCB1F3}" presName="FourNodes_4_text" presStyleLbl="node1" presStyleIdx="3" presStyleCnt="4">
        <dgm:presLayoutVars>
          <dgm:bulletEnabled val="1"/>
        </dgm:presLayoutVars>
      </dgm:prSet>
      <dgm:spPr/>
    </dgm:pt>
  </dgm:ptLst>
  <dgm:cxnLst>
    <dgm:cxn modelId="{E8AE880F-B54D-4732-803C-741474ED45A7}" srcId="{08028171-1DD4-4748-9A39-6B5E32CCB1F3}" destId="{E680A224-8882-43C3-A652-2B937A38C869}" srcOrd="2" destOrd="0" parTransId="{40460356-7725-4510-A295-D3A79E32191A}" sibTransId="{58E727AD-18D0-4B8C-91E5-F8435D6C807E}"/>
    <dgm:cxn modelId="{B5543517-6369-4968-95AC-40886B318C72}" type="presOf" srcId="{19DCDDD3-6E5A-4D98-8BF4-8A8917301B09}" destId="{79B5B916-38BD-4009-A282-63FC0D491247}" srcOrd="0" destOrd="0" presId="urn:microsoft.com/office/officeart/2005/8/layout/vProcess5"/>
    <dgm:cxn modelId="{A069CA20-E8CE-4939-B6BD-1E04AC4CBC58}" type="presOf" srcId="{EB9E2476-49C1-473B-8D6D-A1ED1EF22263}" destId="{5F308F62-6A10-4EE6-A10B-BFCCAD7DB02D}" srcOrd="0" destOrd="0" presId="urn:microsoft.com/office/officeart/2005/8/layout/vProcess5"/>
    <dgm:cxn modelId="{04EEA821-8420-4A85-9526-9FFF4823FADC}" type="presOf" srcId="{726A7C33-7693-4879-A04A-A26A5BF2C965}" destId="{45F5CEAE-A5E0-42F2-997F-BA0180A343B9}" srcOrd="0" destOrd="0" presId="urn:microsoft.com/office/officeart/2005/8/layout/vProcess5"/>
    <dgm:cxn modelId="{A7BADF2C-DC6E-4119-A672-B2807FED398D}" type="presOf" srcId="{08028171-1DD4-4748-9A39-6B5E32CCB1F3}" destId="{77F99CAB-2776-4251-8F2B-2D1E2D9C7F6A}" srcOrd="0" destOrd="0" presId="urn:microsoft.com/office/officeart/2005/8/layout/vProcess5"/>
    <dgm:cxn modelId="{24A4CD5B-D352-4B51-B99C-9AC8B3DF9E2E}" type="presOf" srcId="{E392602C-2936-4B38-87FB-E75C13128AE4}" destId="{3D5DD9C8-E5BC-4D31-9C28-4A6F6ADCEFA7}" srcOrd="0" destOrd="0" presId="urn:microsoft.com/office/officeart/2005/8/layout/vProcess5"/>
    <dgm:cxn modelId="{1AD79249-F443-4C47-8E6B-34AB5E9F9D6F}" type="presOf" srcId="{58E727AD-18D0-4B8C-91E5-F8435D6C807E}" destId="{8555C41E-DCCA-4234-A52D-8FA10BF6164B}" srcOrd="0" destOrd="0" presId="urn:microsoft.com/office/officeart/2005/8/layout/vProcess5"/>
    <dgm:cxn modelId="{1F247052-CD55-48A1-AB0A-4B63CAA4B9CB}" srcId="{08028171-1DD4-4748-9A39-6B5E32CCB1F3}" destId="{726A7C33-7693-4879-A04A-A26A5BF2C965}" srcOrd="3" destOrd="0" parTransId="{9A63CA51-07E6-4399-9D20-37BFC31DF177}" sibTransId="{0F5AF7EF-FED1-42D1-84C8-B090C976C70B}"/>
    <dgm:cxn modelId="{EA03DD7C-6B4E-4DC5-B0E9-EC3392FADF58}" type="presOf" srcId="{E680A224-8882-43C3-A652-2B937A38C869}" destId="{A06CC6DD-838A-4352-9371-053F7160FC89}" srcOrd="1" destOrd="0" presId="urn:microsoft.com/office/officeart/2005/8/layout/vProcess5"/>
    <dgm:cxn modelId="{E6F8E385-E820-4673-8349-0D67DCB51CE9}" type="presOf" srcId="{EB9E2476-49C1-473B-8D6D-A1ED1EF22263}" destId="{C8C29D0C-27CC-4A57-A2B4-1531270B0BE5}" srcOrd="1" destOrd="0" presId="urn:microsoft.com/office/officeart/2005/8/layout/vProcess5"/>
    <dgm:cxn modelId="{9E497D89-FDEF-43EF-9D89-EF0846ACA097}" srcId="{08028171-1DD4-4748-9A39-6B5E32CCB1F3}" destId="{31A214F2-6F78-4599-AC03-556D4493F334}" srcOrd="0" destOrd="0" parTransId="{00B98C78-D265-4F7D-A5D2-3A1DD3CC0236}" sibTransId="{19DCDDD3-6E5A-4D98-8BF4-8A8917301B09}"/>
    <dgm:cxn modelId="{2360E08B-0E4A-4EB5-947B-190836EA5267}" type="presOf" srcId="{726A7C33-7693-4879-A04A-A26A5BF2C965}" destId="{4907225A-F1E7-4115-9A68-569BB82DC42F}" srcOrd="1" destOrd="0" presId="urn:microsoft.com/office/officeart/2005/8/layout/vProcess5"/>
    <dgm:cxn modelId="{EC78CAA0-F77B-4001-A2F4-CACF24416E88}" type="presOf" srcId="{31A214F2-6F78-4599-AC03-556D4493F334}" destId="{38E5AFE3-E7BE-4434-8FCF-25EF20CC129F}" srcOrd="1" destOrd="0" presId="urn:microsoft.com/office/officeart/2005/8/layout/vProcess5"/>
    <dgm:cxn modelId="{8A4165CF-FA50-458A-8E0B-6DFB88336C8A}" type="presOf" srcId="{E680A224-8882-43C3-A652-2B937A38C869}" destId="{FFFADB97-7A4B-485E-827E-BF25DB928C23}" srcOrd="0" destOrd="0" presId="urn:microsoft.com/office/officeart/2005/8/layout/vProcess5"/>
    <dgm:cxn modelId="{A9C7C0F2-5542-4B0A-B05D-F53664E8C3AB}" type="presOf" srcId="{31A214F2-6F78-4599-AC03-556D4493F334}" destId="{4D65EBEB-2F5B-46E8-8FD3-7FDCCE1D5F62}" srcOrd="0" destOrd="0" presId="urn:microsoft.com/office/officeart/2005/8/layout/vProcess5"/>
    <dgm:cxn modelId="{0BBD5AFE-D775-4A04-9F14-ED859E00F130}" srcId="{08028171-1DD4-4748-9A39-6B5E32CCB1F3}" destId="{EB9E2476-49C1-473B-8D6D-A1ED1EF22263}" srcOrd="1" destOrd="0" parTransId="{6EFEDF35-3AD7-49A2-8BF3-B39D4841D02C}" sibTransId="{E392602C-2936-4B38-87FB-E75C13128AE4}"/>
    <dgm:cxn modelId="{B82712BF-D4A6-4674-AEEB-2FC88577B2DE}" type="presParOf" srcId="{77F99CAB-2776-4251-8F2B-2D1E2D9C7F6A}" destId="{60BE3698-8778-4CEA-8F11-58D1D340C052}" srcOrd="0" destOrd="0" presId="urn:microsoft.com/office/officeart/2005/8/layout/vProcess5"/>
    <dgm:cxn modelId="{C005E1E8-2B20-4553-8AF7-64F77135B7F7}" type="presParOf" srcId="{77F99CAB-2776-4251-8F2B-2D1E2D9C7F6A}" destId="{4D65EBEB-2F5B-46E8-8FD3-7FDCCE1D5F62}" srcOrd="1" destOrd="0" presId="urn:microsoft.com/office/officeart/2005/8/layout/vProcess5"/>
    <dgm:cxn modelId="{601403A6-FD1E-43B8-8275-199EF50C96FB}" type="presParOf" srcId="{77F99CAB-2776-4251-8F2B-2D1E2D9C7F6A}" destId="{5F308F62-6A10-4EE6-A10B-BFCCAD7DB02D}" srcOrd="2" destOrd="0" presId="urn:microsoft.com/office/officeart/2005/8/layout/vProcess5"/>
    <dgm:cxn modelId="{8A91D08B-D6B3-4EF6-8F8F-5F20375D93C3}" type="presParOf" srcId="{77F99CAB-2776-4251-8F2B-2D1E2D9C7F6A}" destId="{FFFADB97-7A4B-485E-827E-BF25DB928C23}" srcOrd="3" destOrd="0" presId="urn:microsoft.com/office/officeart/2005/8/layout/vProcess5"/>
    <dgm:cxn modelId="{F4861851-28E4-447F-AA0D-319FF68D3DC2}" type="presParOf" srcId="{77F99CAB-2776-4251-8F2B-2D1E2D9C7F6A}" destId="{45F5CEAE-A5E0-42F2-997F-BA0180A343B9}" srcOrd="4" destOrd="0" presId="urn:microsoft.com/office/officeart/2005/8/layout/vProcess5"/>
    <dgm:cxn modelId="{AF61424C-691A-488E-AA91-AD7F49EF3C60}" type="presParOf" srcId="{77F99CAB-2776-4251-8F2B-2D1E2D9C7F6A}" destId="{79B5B916-38BD-4009-A282-63FC0D491247}" srcOrd="5" destOrd="0" presId="urn:microsoft.com/office/officeart/2005/8/layout/vProcess5"/>
    <dgm:cxn modelId="{96733154-037E-4ECD-812C-89501924475E}" type="presParOf" srcId="{77F99CAB-2776-4251-8F2B-2D1E2D9C7F6A}" destId="{3D5DD9C8-E5BC-4D31-9C28-4A6F6ADCEFA7}" srcOrd="6" destOrd="0" presId="urn:microsoft.com/office/officeart/2005/8/layout/vProcess5"/>
    <dgm:cxn modelId="{1874823C-131B-46AB-9D3B-30633224C411}" type="presParOf" srcId="{77F99CAB-2776-4251-8F2B-2D1E2D9C7F6A}" destId="{8555C41E-DCCA-4234-A52D-8FA10BF6164B}" srcOrd="7" destOrd="0" presId="urn:microsoft.com/office/officeart/2005/8/layout/vProcess5"/>
    <dgm:cxn modelId="{673C939B-956F-4030-A13D-A7B55D4C138E}" type="presParOf" srcId="{77F99CAB-2776-4251-8F2B-2D1E2D9C7F6A}" destId="{38E5AFE3-E7BE-4434-8FCF-25EF20CC129F}" srcOrd="8" destOrd="0" presId="urn:microsoft.com/office/officeart/2005/8/layout/vProcess5"/>
    <dgm:cxn modelId="{D76708E6-AD17-40AD-81B2-89D663768AA7}" type="presParOf" srcId="{77F99CAB-2776-4251-8F2B-2D1E2D9C7F6A}" destId="{C8C29D0C-27CC-4A57-A2B4-1531270B0BE5}" srcOrd="9" destOrd="0" presId="urn:microsoft.com/office/officeart/2005/8/layout/vProcess5"/>
    <dgm:cxn modelId="{D8D04C2A-92D4-48BC-ADBA-808F0F28F08F}" type="presParOf" srcId="{77F99CAB-2776-4251-8F2B-2D1E2D9C7F6A}" destId="{A06CC6DD-838A-4352-9371-053F7160FC89}" srcOrd="10" destOrd="0" presId="urn:microsoft.com/office/officeart/2005/8/layout/vProcess5"/>
    <dgm:cxn modelId="{6554A5D3-9A32-4D8D-8543-93FDE0788E4D}" type="presParOf" srcId="{77F99CAB-2776-4251-8F2B-2D1E2D9C7F6A}" destId="{4907225A-F1E7-4115-9A68-569BB82DC42F}" srcOrd="11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D65EBEB-2F5B-46E8-8FD3-7FDCCE1D5F62}">
      <dsp:nvSpPr>
        <dsp:cNvPr id="0" name=""/>
        <dsp:cNvSpPr/>
      </dsp:nvSpPr>
      <dsp:spPr>
        <a:xfrm>
          <a:off x="0" y="0"/>
          <a:ext cx="7827010" cy="751565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ZA" sz="2100" kern="1200"/>
            <a:t>Use the 'do not disturb' status when in a meeting or lesson.</a:t>
          </a:r>
        </a:p>
      </dsp:txBody>
      <dsp:txXfrm>
        <a:off x="22013" y="22013"/>
        <a:ext cx="6952504" cy="707539"/>
      </dsp:txXfrm>
    </dsp:sp>
    <dsp:sp modelId="{5F308F62-6A10-4EE6-A10B-BFCCAD7DB02D}">
      <dsp:nvSpPr>
        <dsp:cNvPr id="0" name=""/>
        <dsp:cNvSpPr/>
      </dsp:nvSpPr>
      <dsp:spPr>
        <a:xfrm>
          <a:off x="655512" y="888213"/>
          <a:ext cx="7827010" cy="751565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ZA" sz="2100" kern="1200"/>
            <a:t>Use the @mention feature to send to specific people.</a:t>
          </a:r>
        </a:p>
      </dsp:txBody>
      <dsp:txXfrm>
        <a:off x="677525" y="910226"/>
        <a:ext cx="6638954" cy="707539"/>
      </dsp:txXfrm>
    </dsp:sp>
    <dsp:sp modelId="{FFFADB97-7A4B-485E-827E-BF25DB928C23}">
      <dsp:nvSpPr>
        <dsp:cNvPr id="0" name=""/>
        <dsp:cNvSpPr/>
      </dsp:nvSpPr>
      <dsp:spPr>
        <a:xfrm>
          <a:off x="1301240" y="1776426"/>
          <a:ext cx="7827010" cy="751565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ZA" sz="2100" kern="1200"/>
            <a:t>Each Team has an email address for posting messages to.</a:t>
          </a:r>
        </a:p>
      </dsp:txBody>
      <dsp:txXfrm>
        <a:off x="1323253" y="1798439"/>
        <a:ext cx="6648738" cy="707539"/>
      </dsp:txXfrm>
    </dsp:sp>
    <dsp:sp modelId="{45F5CEAE-A5E0-42F2-997F-BA0180A343B9}">
      <dsp:nvSpPr>
        <dsp:cNvPr id="0" name=""/>
        <dsp:cNvSpPr/>
      </dsp:nvSpPr>
      <dsp:spPr>
        <a:xfrm>
          <a:off x="1956752" y="2664639"/>
          <a:ext cx="7827010" cy="751565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l" defTabSz="93345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ZA" sz="2100" kern="1200"/>
            <a:t>Teams allows one to use the Immersive Reader feature.</a:t>
          </a:r>
        </a:p>
      </dsp:txBody>
      <dsp:txXfrm>
        <a:off x="1978765" y="2686652"/>
        <a:ext cx="6638954" cy="707539"/>
      </dsp:txXfrm>
    </dsp:sp>
    <dsp:sp modelId="{79B5B916-38BD-4009-A282-63FC0D491247}">
      <dsp:nvSpPr>
        <dsp:cNvPr id="0" name=""/>
        <dsp:cNvSpPr/>
      </dsp:nvSpPr>
      <dsp:spPr>
        <a:xfrm>
          <a:off x="7338493" y="575630"/>
          <a:ext cx="488517" cy="488517"/>
        </a:xfrm>
        <a:prstGeom prst="downArrow">
          <a:avLst>
            <a:gd name="adj1" fmla="val 55000"/>
            <a:gd name="adj2" fmla="val 45000"/>
          </a:avLst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ZA" sz="2200" kern="1200"/>
        </a:p>
      </dsp:txBody>
      <dsp:txXfrm>
        <a:off x="7448409" y="575630"/>
        <a:ext cx="268685" cy="367609"/>
      </dsp:txXfrm>
    </dsp:sp>
    <dsp:sp modelId="{3D5DD9C8-E5BC-4D31-9C28-4A6F6ADCEFA7}">
      <dsp:nvSpPr>
        <dsp:cNvPr id="0" name=""/>
        <dsp:cNvSpPr/>
      </dsp:nvSpPr>
      <dsp:spPr>
        <a:xfrm>
          <a:off x="7994005" y="1463843"/>
          <a:ext cx="488517" cy="488517"/>
        </a:xfrm>
        <a:prstGeom prst="downArrow">
          <a:avLst>
            <a:gd name="adj1" fmla="val 55000"/>
            <a:gd name="adj2" fmla="val 45000"/>
          </a:avLst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ZA" sz="2200" kern="1200"/>
        </a:p>
      </dsp:txBody>
      <dsp:txXfrm>
        <a:off x="8103921" y="1463843"/>
        <a:ext cx="268685" cy="367609"/>
      </dsp:txXfrm>
    </dsp:sp>
    <dsp:sp modelId="{8555C41E-DCCA-4234-A52D-8FA10BF6164B}">
      <dsp:nvSpPr>
        <dsp:cNvPr id="0" name=""/>
        <dsp:cNvSpPr/>
      </dsp:nvSpPr>
      <dsp:spPr>
        <a:xfrm>
          <a:off x="8639733" y="2352057"/>
          <a:ext cx="488517" cy="488517"/>
        </a:xfrm>
        <a:prstGeom prst="downArrow">
          <a:avLst>
            <a:gd name="adj1" fmla="val 55000"/>
            <a:gd name="adj2" fmla="val 45000"/>
          </a:avLst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ZA" sz="2200" kern="1200"/>
        </a:p>
      </dsp:txBody>
      <dsp:txXfrm>
        <a:off x="8749649" y="2352057"/>
        <a:ext cx="268685" cy="36760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DCFE62E-3F52-4D2C-8BFE-262C42C97ED2}" type="datetimeFigureOut">
              <a:rPr lang="en-US" smtClean="0"/>
              <a:t>31/10/24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F564E41-33CC-405E-B6C1-9B65402A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5678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F564E41-33CC-405E-B6C1-9B65402A7623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7329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6843" y="2059012"/>
            <a:ext cx="12195668" cy="18288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5759" y="2166364"/>
            <a:ext cx="11471565" cy="1739347"/>
          </a:xfrm>
        </p:spPr>
        <p:txBody>
          <a:bodyPr tIns="45720" bIns="45720" anchor="ctr">
            <a:normAutofit/>
          </a:bodyPr>
          <a:lstStyle>
            <a:lvl1pPr algn="ctr">
              <a:lnSpc>
                <a:spcPct val="80000"/>
              </a:lnSpc>
              <a:defRPr sz="6000" spc="15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996250"/>
            <a:ext cx="9144000" cy="1309255"/>
          </a:xfrm>
        </p:spPr>
        <p:txBody>
          <a:bodyPr>
            <a:normAutofit/>
          </a:bodyPr>
          <a:lstStyle>
            <a:lvl1pPr marL="0" indent="0" algn="ctr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20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4863965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6452568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9019312" y="0"/>
            <a:ext cx="27432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0624" y="274638"/>
            <a:ext cx="2402380" cy="589756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199" y="274638"/>
            <a:ext cx="7973291" cy="589756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422854"/>
            <a:ext cx="2743196" cy="365125"/>
          </a:xfrm>
        </p:spPr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776135" y="6422854"/>
            <a:ext cx="4279669" cy="365125"/>
          </a:xfrm>
        </p:spPr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3048" y="6422854"/>
            <a:ext cx="879759" cy="365125"/>
          </a:xfrm>
        </p:spPr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3892724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5373217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6843" y="2059012"/>
            <a:ext cx="12195668" cy="18288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191" y="2208879"/>
            <a:ext cx="10515600" cy="1676400"/>
          </a:xfrm>
        </p:spPr>
        <p:txBody>
          <a:bodyPr anchor="ctr">
            <a:noAutofit/>
          </a:bodyPr>
          <a:lstStyle>
            <a:lvl1pPr algn="ctr">
              <a:lnSpc>
                <a:spcPct val="80000"/>
              </a:lnSpc>
              <a:defRPr sz="6000" b="0" spc="150" baseline="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3191" y="4010334"/>
            <a:ext cx="10515600" cy="1174639"/>
          </a:xfrm>
        </p:spPr>
        <p:txBody>
          <a:bodyPr anchor="t">
            <a:normAutofit/>
          </a:bodyPr>
          <a:lstStyle>
            <a:lvl1pPr marL="0" indent="0" algn="ct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24416301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05344" y="2011680"/>
            <a:ext cx="4754880" cy="420624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30391" y="2011680"/>
            <a:ext cx="4754880" cy="420624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983717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07008" y="1913470"/>
            <a:ext cx="4754880" cy="743094"/>
          </a:xfrm>
        </p:spPr>
        <p:txBody>
          <a:bodyPr anchor="ctr">
            <a:normAutofit/>
          </a:bodyPr>
          <a:lstStyle>
            <a:lvl1pPr marL="0" indent="0">
              <a:buNone/>
              <a:defRPr sz="21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07008" y="2656566"/>
            <a:ext cx="4754880" cy="35661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31230" y="1913470"/>
            <a:ext cx="4754880" cy="743094"/>
          </a:xfrm>
        </p:spPr>
        <p:txBody>
          <a:bodyPr anchor="ctr">
            <a:normAutofit/>
          </a:bodyPr>
          <a:lstStyle>
            <a:lvl1pPr marL="0" indent="0">
              <a:buNone/>
              <a:defRPr sz="21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31230" y="2656564"/>
            <a:ext cx="4754880" cy="35661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6739835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0936669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5901294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07008" y="2120054"/>
            <a:ext cx="6126480" cy="41148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89023" y="2147486"/>
            <a:ext cx="3200400" cy="3432319"/>
          </a:xfrm>
        </p:spPr>
        <p:txBody>
          <a:bodyPr>
            <a:normAutofit/>
          </a:bodyPr>
          <a:lstStyle>
            <a:lvl1pPr marL="0" indent="0">
              <a:lnSpc>
                <a:spcPct val="95000"/>
              </a:lnSpc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1962133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80160" y="2211494"/>
            <a:ext cx="6126480" cy="3931920"/>
          </a:xfrm>
          <a:solidFill>
            <a:schemeClr val="tx2">
              <a:lumMod val="60000"/>
              <a:lumOff val="40000"/>
            </a:schemeClr>
          </a:solidFill>
        </p:spPr>
        <p:txBody>
          <a:bodyPr tIns="365760" anchor="t"/>
          <a:lstStyle>
            <a:lvl1pPr marL="0" indent="0" algn="ctr">
              <a:buNone/>
              <a:defRPr sz="3200">
                <a:solidFill>
                  <a:schemeClr val="tx1">
                    <a:lumMod val="50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90688" y="2150621"/>
            <a:ext cx="3200400" cy="3429000"/>
          </a:xfrm>
        </p:spPr>
        <p:txBody>
          <a:bodyPr>
            <a:normAutofit/>
          </a:bodyPr>
          <a:lstStyle>
            <a:lvl1pPr marL="0" indent="0">
              <a:lnSpc>
                <a:spcPct val="95000"/>
              </a:lnSpc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9068561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83" y="176109"/>
            <a:ext cx="12188952" cy="164591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02919" y="284176"/>
            <a:ext cx="9784080" cy="15087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02919" y="2011680"/>
            <a:ext cx="9784080" cy="420624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02266" y="6422854"/>
            <a:ext cx="3000894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l">
              <a:defRPr sz="1050">
                <a:solidFill>
                  <a:schemeClr val="tx1"/>
                </a:solidFill>
              </a:defRPr>
            </a:lvl1pPr>
          </a:lstStyle>
          <a:p>
            <a:fld id="{D0575D72-5249-4B1E-BE4B-04B8FF279AF6}" type="datetimeFigureOut">
              <a:rPr lang="en-ZA" smtClean="0"/>
              <a:t>2024/10/31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596471" y="6422854"/>
            <a:ext cx="50444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/>
                </a:solidFill>
              </a:defRPr>
            </a:lvl1pPr>
          </a:lstStyle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58927" y="6422854"/>
            <a:ext cx="946264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 b="0">
                <a:solidFill>
                  <a:schemeClr val="tx1"/>
                </a:solidFill>
              </a:defRPr>
            </a:lvl1pPr>
          </a:lstStyle>
          <a:p>
            <a:fld id="{D24F7C69-E15B-4BB4-B1E5-0486BAEC30B2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906325022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000" kern="1200" cap="all" baseline="0">
          <a:solidFill>
            <a:schemeClr val="bg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tx1"/>
        </a:buClr>
        <a:buFont typeface="Wingdings" pitchFamily="2" charset="2"/>
        <a:buChar char="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4114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6400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8686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0972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2846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718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29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18062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1E402A-EDA3-1CDA-2959-4FEA43DAC13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ZA"/>
              <a:t>English Online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DA962BA-3975-6801-1AA4-51CD48D2244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ZA" sz="2400" b="1"/>
              <a:t>Offered by Dawn High School</a:t>
            </a:r>
          </a:p>
        </p:txBody>
      </p:sp>
    </p:spTree>
    <p:extLst>
      <p:ext uri="{BB962C8B-B14F-4D97-AF65-F5344CB8AC3E}">
        <p14:creationId xmlns:p14="http://schemas.microsoft.com/office/powerpoint/2010/main" val="15694427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>
            <a:extLst>
              <a:ext uri="{FF2B5EF4-FFF2-40B4-BE49-F238E27FC236}">
                <a16:creationId xmlns:a16="http://schemas.microsoft.com/office/drawing/2014/main" id="{9F5EF35B-201C-44F0-B571-2B74F952707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088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7721AD0-4BE7-FA67-D5EB-82CA796BEA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3467" y="816722"/>
            <a:ext cx="5598957" cy="990024"/>
          </a:xfrm>
        </p:spPr>
        <p:txBody>
          <a:bodyPr>
            <a:normAutofit/>
          </a:bodyPr>
          <a:lstStyle/>
          <a:p>
            <a:pPr algn="ctr"/>
            <a:r>
              <a:rPr lang="en-ZA" b="1">
                <a:solidFill>
                  <a:schemeClr val="bg1"/>
                </a:solidFill>
              </a:rPr>
              <a:t>Basic information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081B493-06D5-A34A-91C1-877B5E82187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3467" y="2011680"/>
            <a:ext cx="5598957" cy="4206240"/>
          </a:xfrm>
        </p:spPr>
        <p:txBody>
          <a:bodyPr>
            <a:normAutofit/>
          </a:bodyPr>
          <a:lstStyle/>
          <a:p>
            <a:r>
              <a:rPr lang="en-ZA" sz="2800">
                <a:solidFill>
                  <a:schemeClr val="bg1"/>
                </a:solidFill>
              </a:rPr>
              <a:t>Online courses designed to raise the standard of English</a:t>
            </a:r>
          </a:p>
          <a:p>
            <a:r>
              <a:rPr lang="en-ZA" sz="2800">
                <a:solidFill>
                  <a:schemeClr val="bg1"/>
                </a:solidFill>
              </a:rPr>
              <a:t>Designed for online participation only</a:t>
            </a:r>
          </a:p>
          <a:p>
            <a:r>
              <a:rPr lang="en-ZA" sz="2800">
                <a:solidFill>
                  <a:schemeClr val="bg1"/>
                </a:solidFill>
              </a:rPr>
              <a:t>Learners from </a:t>
            </a:r>
          </a:p>
          <a:p>
            <a:pPr lvl="1"/>
            <a:r>
              <a:rPr lang="en-ZA" sz="2800" u="none" strike="noStrike">
                <a:solidFill>
                  <a:schemeClr val="bg1"/>
                </a:solidFill>
                <a:effectLst/>
              </a:rPr>
              <a:t>Dawn High</a:t>
            </a:r>
          </a:p>
          <a:p>
            <a:pPr lvl="1"/>
            <a:r>
              <a:rPr lang="en-ZA" sz="2800" u="none" strike="noStrike">
                <a:solidFill>
                  <a:schemeClr val="bg1"/>
                </a:solidFill>
                <a:effectLst/>
              </a:rPr>
              <a:t>Silverleaf Secondary </a:t>
            </a:r>
          </a:p>
          <a:p>
            <a:pPr lvl="1"/>
            <a:r>
              <a:rPr lang="en-ZA" sz="2800" u="none" strike="noStrike">
                <a:solidFill>
                  <a:schemeClr val="bg1"/>
                </a:solidFill>
                <a:effectLst/>
              </a:rPr>
              <a:t>Excel High School</a:t>
            </a:r>
            <a:endParaRPr lang="en-ZA" sz="2800" b="0" i="0" u="none" strike="noStrike">
              <a:solidFill>
                <a:schemeClr val="bg1"/>
              </a:solidFill>
              <a:effectLst/>
              <a:latin typeface="Calibri" panose="020F0502020204030204" pitchFamily="34" charset="0"/>
            </a:endParaRPr>
          </a:p>
          <a:p>
            <a:endParaRPr lang="en-ZA" sz="2000" b="0" i="0" u="none" strike="noStrike">
              <a:solidFill>
                <a:schemeClr val="bg1"/>
              </a:solidFill>
              <a:effectLst/>
              <a:latin typeface="Calibri" panose="020F0502020204030204" pitchFamily="34" charset="0"/>
            </a:endParaRPr>
          </a:p>
          <a:p>
            <a:endParaRPr lang="en-ZA" sz="2000">
              <a:solidFill>
                <a:schemeClr val="bg1"/>
              </a:solidFill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4BF33555-1B12-49B5-BADE-CEAB322168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891186" y="0"/>
            <a:ext cx="5300813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9CE8BBDA-3432-3F2C-2FC5-89AA4445F51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34654" y="2662678"/>
            <a:ext cx="4013879" cy="17058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1669036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873451-C53C-E77B-9680-0C5F2C33CE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b="1"/>
              <a:t>advantages</a:t>
            </a:r>
          </a:p>
        </p:txBody>
      </p:sp>
    </p:spTree>
    <p:extLst>
      <p:ext uri="{BB962C8B-B14F-4D97-AF65-F5344CB8AC3E}">
        <p14:creationId xmlns:p14="http://schemas.microsoft.com/office/powerpoint/2010/main" val="38360822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E6B37-A241-8696-73E4-A3782CDAFF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b="1"/>
              <a:t>Course topics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4262F4-BB3E-5A72-2FEF-DD0B3C6763CD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r>
              <a:rPr lang="en-ZA" sz="2800" b="1"/>
              <a:t>Grammar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parts of speech 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prepositional phrases 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sentence structure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electronic editing and reviewing 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F6D4658-7400-6996-B66F-69002D086C85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r>
              <a:rPr lang="en-ZA" sz="2800" b="1"/>
              <a:t>Pronunciation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generally accepted standard pronunciation 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incorporation of audio transcripts 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globally accessible podcasts 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the very best of these to ensure an acceptable (and higher) level of standardisation</a:t>
            </a:r>
          </a:p>
        </p:txBody>
      </p:sp>
    </p:spTree>
    <p:extLst>
      <p:ext uri="{BB962C8B-B14F-4D97-AF65-F5344CB8AC3E}">
        <p14:creationId xmlns:p14="http://schemas.microsoft.com/office/powerpoint/2010/main" val="10350594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2410EC-0A92-14BF-D7C9-CFFB6D531A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b="1"/>
              <a:t>Course topics (cont.)</a:t>
            </a:r>
            <a:endParaRPr lang="en-Z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3661FC-96D6-67AC-571E-CB4CAC3D2429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ZA" sz="2800" b="1"/>
              <a:t>Composition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for those who have progressed beyond the basics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business communication skills 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F4956F9-2D88-1E2C-2F4E-294B64E06537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ZA" sz="2800" b="1"/>
              <a:t>Speedreading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a skill that can be learned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require lots of practise </a:t>
            </a:r>
          </a:p>
          <a:p>
            <a:pPr lvl="1">
              <a:lnSpc>
                <a:spcPct val="120000"/>
              </a:lnSpc>
            </a:pPr>
            <a:r>
              <a:rPr lang="en-ZA" sz="2400"/>
              <a:t>only those who are very comfortable with the basic constructs – grammar and idioms</a:t>
            </a:r>
          </a:p>
        </p:txBody>
      </p:sp>
    </p:spTree>
    <p:extLst>
      <p:ext uri="{BB962C8B-B14F-4D97-AF65-F5344CB8AC3E}">
        <p14:creationId xmlns:p14="http://schemas.microsoft.com/office/powerpoint/2010/main" val="30305105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ED39EB-3937-E3C7-F18A-4635F73FAF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02919" y="284176"/>
            <a:ext cx="9784080" cy="1508760"/>
          </a:xfrm>
        </p:spPr>
        <p:txBody>
          <a:bodyPr>
            <a:normAutofit/>
          </a:bodyPr>
          <a:lstStyle/>
          <a:p>
            <a:r>
              <a:rPr lang="en-ZA" b="1"/>
              <a:t>Working in MS-Teams - tips </a:t>
            </a:r>
          </a:p>
        </p:txBody>
      </p:sp>
      <p:graphicFrame>
        <p:nvGraphicFramePr>
          <p:cNvPr id="7" name="Content Placeholder 6">
            <a:extLst>
              <a:ext uri="{FF2B5EF4-FFF2-40B4-BE49-F238E27FC236}">
                <a16:creationId xmlns:a16="http://schemas.microsoft.com/office/drawing/2014/main" id="{C00DF206-A76D-58C0-1A38-B552D46EF65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69096456"/>
              </p:ext>
            </p:extLst>
          </p:nvPr>
        </p:nvGraphicFramePr>
        <p:xfrm>
          <a:off x="1203325" y="2476595"/>
          <a:ext cx="9783763" cy="341620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0391522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AC2DFC-7740-E7E2-5CCF-19EF72253F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b="1"/>
              <a:t>Entries received </a:t>
            </a:r>
          </a:p>
        </p:txBody>
      </p:sp>
    </p:spTree>
    <p:extLst>
      <p:ext uri="{BB962C8B-B14F-4D97-AF65-F5344CB8AC3E}">
        <p14:creationId xmlns:p14="http://schemas.microsoft.com/office/powerpoint/2010/main" val="177199101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anded">
  <a:themeElements>
    <a:clrScheme name="Banded">
      <a:dk1>
        <a:srgbClr val="2C2C2C"/>
      </a:dk1>
      <a:lt1>
        <a:srgbClr val="FFFFFF"/>
      </a:lt1>
      <a:dk2>
        <a:srgbClr val="099BDD"/>
      </a:dk2>
      <a:lt2>
        <a:srgbClr val="F2F2F2"/>
      </a:lt2>
      <a:accent1>
        <a:srgbClr val="FFC000"/>
      </a:accent1>
      <a:accent2>
        <a:srgbClr val="A5D028"/>
      </a:accent2>
      <a:accent3>
        <a:srgbClr val="08CC78"/>
      </a:accent3>
      <a:accent4>
        <a:srgbClr val="F24099"/>
      </a:accent4>
      <a:accent5>
        <a:srgbClr val="828288"/>
      </a:accent5>
      <a:accent6>
        <a:srgbClr val="F56617"/>
      </a:accent6>
      <a:hlink>
        <a:srgbClr val="005DBA"/>
      </a:hlink>
      <a:folHlink>
        <a:srgbClr val="6C606A"/>
      </a:folHlink>
    </a:clrScheme>
    <a:fontScheme name="Banded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nded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120000"/>
                <a:lumMod val="107000"/>
              </a:schemeClr>
            </a:gs>
            <a:gs pos="50000">
              <a:schemeClr val="phClr">
                <a:tint val="70000"/>
                <a:satMod val="124000"/>
                <a:lumMod val="103000"/>
              </a:schemeClr>
            </a:gs>
            <a:gs pos="100000">
              <a:schemeClr val="phClr">
                <a:tint val="85000"/>
                <a:satMod val="12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5000"/>
                <a:shade val="98000"/>
                <a:satMod val="110000"/>
                <a:lumMod val="103000"/>
              </a:schemeClr>
            </a:gs>
            <a:gs pos="50000">
              <a:schemeClr val="phClr">
                <a:shade val="85000"/>
                <a:satMod val="105000"/>
                <a:lumMod val="100000"/>
              </a:schemeClr>
            </a:gs>
            <a:gs pos="100000">
              <a:schemeClr val="phClr">
                <a:shade val="60000"/>
                <a:satMod val="12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875" dir="5400000" algn="ctr" rotWithShape="0">
              <a:srgbClr val="000000">
                <a:alpha val="68000"/>
              </a:srgbClr>
            </a:outerShdw>
          </a:effectLst>
        </a:effectStyle>
        <a:effectStyle>
          <a:effectLst>
            <a:outerShdw blurRad="88900" dist="2794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/>
              <a:schemeClr val="phClr">
                <a:shade val="91000"/>
                <a:satMod val="105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nded" id="{98DFF888-2449-4D28-977C-6306C017633E}" vid="{9792607F-9579-4224-82FF-9C88C3E1E53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Banded</Template>
  <TotalTime>46</TotalTime>
  <Words>171</Words>
  <Application>Microsoft Office PowerPoint</Application>
  <PresentationFormat>Widescreen</PresentationFormat>
  <Paragraphs>36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Aptos</vt:lpstr>
      <vt:lpstr>Calibri</vt:lpstr>
      <vt:lpstr>Corbel</vt:lpstr>
      <vt:lpstr>Wingdings</vt:lpstr>
      <vt:lpstr>Banded</vt:lpstr>
      <vt:lpstr>English Online</vt:lpstr>
      <vt:lpstr>Basic information</vt:lpstr>
      <vt:lpstr>advantages</vt:lpstr>
      <vt:lpstr>Course topics</vt:lpstr>
      <vt:lpstr>Course topics (cont.)</vt:lpstr>
      <vt:lpstr>Working in MS-Teams - tips </vt:lpstr>
      <vt:lpstr>Entries received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Susanna Jacobs</dc:creator>
  <cp:lastModifiedBy>Grant Robinson</cp:lastModifiedBy>
  <cp:revision>6</cp:revision>
  <dcterms:created xsi:type="dcterms:W3CDTF">2024-10-13T13:29:42Z</dcterms:created>
  <dcterms:modified xsi:type="dcterms:W3CDTF">2024-10-31T07:01:51Z</dcterms:modified>
</cp:coreProperties>
</file>

<file path=docProps/thumbnail.jpeg>
</file>