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8" y="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erk\Documents\FB_Inf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FB users per age group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13-17</c:v>
                </c:pt>
                <c:pt idx="1">
                  <c:v>18-25</c:v>
                </c:pt>
                <c:pt idx="2">
                  <c:v>26-34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14402580</c:v>
                </c:pt>
                <c:pt idx="1">
                  <c:v>50679700</c:v>
                </c:pt>
                <c:pt idx="2">
                  <c:v>29703340</c:v>
                </c:pt>
                <c:pt idx="3">
                  <c:v>23596860</c:v>
                </c:pt>
                <c:pt idx="4">
                  <c:v>17425520</c:v>
                </c:pt>
                <c:pt idx="5">
                  <c:v>10459580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00-4C8A-9DB3-9F01757A70A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6C5C7-FA77-4DA8-8A5E-023F8618B272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C2C5D-4C1F-423E-A18C-E726D9F9D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3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http://blog.kissmetrics.com/facebook-statistics/?wide=1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C2C5D-4C1F-423E-A18C-E726D9F9D6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78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DE6EF-2E4E-420B-976F-B3D68958C88A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5F92-3005-4D8D-8558-497C86ED1CF6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5A808-3326-404C-A9E2-470DC8063677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D3D0-257D-40ED-B8CA-EF8CBAC31423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6DF7-C06E-4DA0-B085-2EBD8CDAC0B4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9621-0597-4AF5-90F3-BF5710BC2507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AF46-1601-453B-8513-F8472AA58CE8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1513F-C66B-4E36-8783-BC6512A3AD5C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B36-BB82-48AA-89A8-E78B6535B5BA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D8C-887F-45E5-A59F-5DCC402C483F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CA51-FE58-4B6D-9A5D-E11FC2A49DEA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FE0C22-548A-48B5-A374-FB81465333A1}" type="datetime1">
              <a:rPr lang="en-US" smtClean="0"/>
              <a:t>28/12/16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177FE1-4AFB-4FF3-94BC-47D5F958B23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Facebook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Did you know?</a:t>
            </a:r>
          </a:p>
        </p:txBody>
      </p:sp>
    </p:spTree>
    <p:extLst>
      <p:ext uri="{BB962C8B-B14F-4D97-AF65-F5344CB8AC3E}">
        <p14:creationId xmlns:p14="http://schemas.microsoft.com/office/powerpoint/2010/main" val="107799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FB users per age group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/>
              <a:t>13-17 years: approximately 10% of FB users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3809608"/>
              </p:ext>
            </p:extLst>
          </p:nvPr>
        </p:nvGraphicFramePr>
        <p:xfrm>
          <a:off x="1524000" y="2209800"/>
          <a:ext cx="5867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674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61288"/>
          </a:xfrm>
        </p:spPr>
        <p:txBody>
          <a:bodyPr>
            <a:normAutofit/>
          </a:bodyPr>
          <a:lstStyle/>
          <a:p>
            <a:r>
              <a:rPr lang="en-US" dirty="0"/>
              <a:t>The average user…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/>
          </a:bodyPr>
          <a:lstStyle/>
          <a:p>
            <a:pPr lvl="0">
              <a:spcBef>
                <a:spcPts val="1200"/>
              </a:spcBef>
              <a:spcAft>
                <a:spcPts val="600"/>
              </a:spcAft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225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FB help group of CAT class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Learners often visit their FB group</a:t>
            </a:r>
          </a:p>
          <a:p>
            <a:r>
              <a:rPr lang="en-US" dirty="0"/>
              <a:t>Learners can</a:t>
            </a:r>
          </a:p>
          <a:p>
            <a:pPr lvl="1"/>
            <a:r>
              <a:rPr lang="en-US" dirty="0"/>
              <a:t>Ask for help and receive help</a:t>
            </a:r>
          </a:p>
          <a:p>
            <a:pPr lvl="1"/>
            <a:r>
              <a:rPr lang="en-US" dirty="0"/>
              <a:t>Give tips</a:t>
            </a:r>
          </a:p>
          <a:p>
            <a:pPr lvl="1"/>
            <a:r>
              <a:rPr lang="en-US" dirty="0"/>
              <a:t>Remind one another of important dates</a:t>
            </a:r>
          </a:p>
          <a:p>
            <a:r>
              <a:rPr lang="en-US" dirty="0"/>
              <a:t>Teacher can</a:t>
            </a:r>
          </a:p>
          <a:p>
            <a:pPr lvl="1"/>
            <a:r>
              <a:rPr lang="en-US" dirty="0"/>
              <a:t>Communicate with learners</a:t>
            </a:r>
          </a:p>
          <a:p>
            <a:pPr lvl="1"/>
            <a:r>
              <a:rPr lang="en-US" dirty="0"/>
              <a:t>Give tips</a:t>
            </a:r>
          </a:p>
          <a:p>
            <a:pPr lvl="1"/>
            <a:r>
              <a:rPr lang="en-US" dirty="0"/>
              <a:t>Remind learners of homework, test dates, etc.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26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FB help group of CAT class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960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Will learners make use of Facebook group for CAT?</a:t>
            </a:r>
          </a:p>
          <a:p>
            <a:pPr marL="0" indent="0">
              <a:buNone/>
            </a:pPr>
            <a:r>
              <a:rPr lang="en-US" dirty="0"/>
              <a:t>Questionnaire results: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4501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292</TotalTime>
  <Words>116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Constantia</vt:lpstr>
      <vt:lpstr>Wingdings 2</vt:lpstr>
      <vt:lpstr>Flow</vt:lpstr>
      <vt:lpstr>Facebook</vt:lpstr>
      <vt:lpstr>FB users per age group</vt:lpstr>
      <vt:lpstr>The average user…</vt:lpstr>
      <vt:lpstr>FB help group of CAT class (1)</vt:lpstr>
      <vt:lpstr>FB help group of CAT class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Werk</dc:creator>
  <cp:lastModifiedBy>Grant</cp:lastModifiedBy>
  <cp:revision>16</cp:revision>
  <dcterms:created xsi:type="dcterms:W3CDTF">2011-07-16T22:10:12Z</dcterms:created>
  <dcterms:modified xsi:type="dcterms:W3CDTF">2016-12-28T07:23:54Z</dcterms:modified>
</cp:coreProperties>
</file>