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4" r:id="rId3"/>
    <p:sldId id="270" r:id="rId4"/>
    <p:sldId id="268" r:id="rId5"/>
    <p:sldId id="260" r:id="rId6"/>
    <p:sldId id="261" r:id="rId7"/>
    <p:sldId id="269" r:id="rId8"/>
    <p:sldId id="271" r:id="rId9"/>
    <p:sldId id="273" r:id="rId10"/>
    <p:sldId id="265" r:id="rId11"/>
    <p:sldId id="262" r:id="rId12"/>
    <p:sldId id="263" r:id="rId13"/>
    <p:sldId id="258" r:id="rId14"/>
    <p:sldId id="257" r:id="rId15"/>
    <p:sldId id="267" r:id="rId16"/>
    <p:sldId id="25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99" autoAdjust="0"/>
    <p:restoredTop sz="86477" autoAdjust="0"/>
  </p:normalViewPr>
  <p:slideViewPr>
    <p:cSldViewPr>
      <p:cViewPr varScale="1">
        <p:scale>
          <a:sx n="96" d="100"/>
          <a:sy n="96" d="100"/>
        </p:scale>
        <p:origin x="91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5" d="100"/>
        <a:sy n="9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74F8F-E0C3-4E95-BED0-741308DC7AB4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8C71A-03F2-421A-B04C-C98F667F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83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FC0A7-7371-4EC2-96A6-B1317D21835C}" type="datetimeFigureOut">
              <a:rPr lang="en-US" smtClean="0"/>
              <a:pPr/>
              <a:t>7/11/2016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2C8B4-4FE5-4628-9D16-6C417986AF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57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2C8B4-4FE5-4628-9D16-6C417986AF2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80FA9-BC4F-41DC-9131-02771F905E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45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57E94-D189-4E84-A2F2-7E3C34DAB4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5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57E94-D189-4E84-A2F2-7E3C34DAB4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170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57E94-D189-4E84-A2F2-7E3C34DAB4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38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748BB-EB95-4B7C-906F-16ECEA496A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02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9CE50-3323-4497-A89A-909B57A2CC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371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84314-DB6B-412B-BB6F-1AE8672BAE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9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794CA8-3408-4056-8C4A-168426212D8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9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277E5-056F-40CB-90DF-BD9E1DACA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4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4D81F7-C43B-471A-90A1-87D1E78411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082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EAB71-6DE6-40C1-AABA-22067B488F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12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D43E78-2CC9-4939-B6F2-E32FAC7F6C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89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7EC14B-A90A-4236-95CE-AC8B587FA3A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61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pPr>
              <a:defRPr/>
            </a:pPr>
            <a:fld id="{DF975441-4A1F-438A-811A-236DDDE689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E057E94-D189-4E84-A2F2-7E3C34DAB4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093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10.xml"/><Relationship Id="rId7" Type="http://schemas.openxmlformats.org/officeDocument/2006/relationships/slide" Target="slide4.xml"/><Relationship Id="rId2" Type="http://schemas.openxmlformats.org/officeDocument/2006/relationships/slide" Target="slide9.xml"/><Relationship Id="rId1" Type="http://schemas.openxmlformats.org/officeDocument/2006/relationships/slideLayout" Target="../slideLayouts/slideLayout4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12.xml"/><Relationship Id="rId10" Type="http://schemas.openxmlformats.org/officeDocument/2006/relationships/slide" Target="slide7.xml"/><Relationship Id="rId4" Type="http://schemas.openxmlformats.org/officeDocument/2006/relationships/slide" Target="slide11.xml"/><Relationship Id="rId9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dirty="0" smtClean="0"/>
              <a:t>RTT Doelwitte en Reëls</a:t>
            </a:r>
            <a:endParaRPr lang="en-US" dirty="0" smtClean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dirty="0" smtClean="0"/>
              <a:t>Tyd</a:t>
            </a:r>
            <a:endParaRPr lang="en-US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809997" y="1916832"/>
            <a:ext cx="4679950" cy="4824536"/>
          </a:xfrm>
        </p:spPr>
        <p:txBody>
          <a:bodyPr/>
          <a:lstStyle/>
          <a:p>
            <a:pPr eaLnBrk="1" hangingPunct="1"/>
            <a:r>
              <a:rPr lang="en-ZA" dirty="0" smtClean="0"/>
              <a:t>Wees betyds in die klas</a:t>
            </a:r>
          </a:p>
          <a:p>
            <a:pPr eaLnBrk="1" hangingPunct="1"/>
            <a:r>
              <a:rPr lang="en-ZA" dirty="0" smtClean="0"/>
              <a:t>Teken aan voordat die klas begin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32" b="15635"/>
          <a:stretch/>
        </p:blipFill>
        <p:spPr>
          <a:xfrm>
            <a:off x="5652120" y="2810915"/>
            <a:ext cx="2969890" cy="3108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dirty="0" smtClean="0"/>
              <a:t>Maniere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828676" y="1916832"/>
            <a:ext cx="4319587" cy="4941168"/>
          </a:xfrm>
        </p:spPr>
        <p:txBody>
          <a:bodyPr/>
          <a:lstStyle/>
          <a:p>
            <a:pPr eaLnBrk="1" hangingPunct="1"/>
            <a:r>
              <a:rPr lang="en-ZA" dirty="0" smtClean="0"/>
              <a:t>Niemand praat, fluister of maak enige geluide terwyl die onderwyser praat nie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10244" name="Picture 4" descr="MPj040259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722563"/>
            <a:ext cx="3313112" cy="265112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dirty="0" smtClean="0"/>
              <a:t>Rondbeweeg in klas</a:t>
            </a: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809997" y="1916832"/>
            <a:ext cx="5346179" cy="4941168"/>
          </a:xfrm>
        </p:spPr>
        <p:txBody>
          <a:bodyPr/>
          <a:lstStyle/>
          <a:p>
            <a:pPr eaLnBrk="1" hangingPunct="1"/>
            <a:r>
              <a:rPr lang="en-ZA" dirty="0" smtClean="0"/>
              <a:t>Tasse – Plaas uit die pad sodat die onderwyser kan rondbeweeg</a:t>
            </a:r>
          </a:p>
          <a:p>
            <a:pPr eaLnBrk="1" hangingPunct="1"/>
            <a:r>
              <a:rPr lang="en-ZA" i="1" dirty="0" smtClean="0"/>
              <a:t>Flash</a:t>
            </a:r>
            <a:r>
              <a:rPr lang="en-ZA" dirty="0" smtClean="0"/>
              <a:t>-skywe – Pas dit op</a:t>
            </a:r>
          </a:p>
          <a:p>
            <a:pPr eaLnBrk="1" hangingPunct="1"/>
            <a:endParaRPr lang="en-US" dirty="0" smtClean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172400" y="5965812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7" name="Picture 6" descr="flash v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019" y="2924944"/>
            <a:ext cx="2662235" cy="2242324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dirty="0" smtClean="0"/>
              <a:t>Vullis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809997" y="1916832"/>
            <a:ext cx="5058147" cy="4941168"/>
          </a:xfrm>
        </p:spPr>
        <p:txBody>
          <a:bodyPr>
            <a:normAutofit/>
          </a:bodyPr>
          <a:lstStyle/>
          <a:p>
            <a:pPr eaLnBrk="1" hangingPunct="1"/>
            <a:r>
              <a:rPr lang="en-ZA" dirty="0" smtClean="0"/>
              <a:t>Mikpunt: hersirkuleer</a:t>
            </a:r>
          </a:p>
          <a:p>
            <a:pPr eaLnBrk="1" hangingPunct="1"/>
            <a:r>
              <a:rPr lang="en-ZA" dirty="0" smtClean="0"/>
              <a:t>Gebruik die korrekte houers</a:t>
            </a:r>
          </a:p>
          <a:p>
            <a:pPr lvl="1" eaLnBrk="1" hangingPunct="1"/>
            <a:r>
              <a:rPr lang="en-ZA" sz="1800" dirty="0" smtClean="0"/>
              <a:t>Blou blik vir blikkies</a:t>
            </a:r>
          </a:p>
          <a:p>
            <a:pPr lvl="2" eaLnBrk="1" hangingPunct="1"/>
            <a:r>
              <a:rPr lang="en-ZA" sz="1800" dirty="0" smtClean="0"/>
              <a:t>Leë blikkies</a:t>
            </a:r>
          </a:p>
          <a:p>
            <a:pPr lvl="1" eaLnBrk="1" hangingPunct="1"/>
            <a:r>
              <a:rPr lang="en-ZA" sz="1800" dirty="0" smtClean="0"/>
              <a:t>Plastiese blik vir plastiek en </a:t>
            </a:r>
          </a:p>
          <a:p>
            <a:pPr lvl="1" eaLnBrk="1" hangingPunct="1">
              <a:buNone/>
            </a:pPr>
            <a:r>
              <a:rPr lang="en-ZA" sz="1800" dirty="0" smtClean="0"/>
              <a:t>	sneesdoekies </a:t>
            </a:r>
          </a:p>
          <a:p>
            <a:pPr lvl="1" eaLnBrk="1" hangingPunct="1"/>
            <a:r>
              <a:rPr lang="en-ZA" sz="1800" dirty="0" smtClean="0"/>
              <a:t>Plat houer vir papier</a:t>
            </a:r>
          </a:p>
          <a:p>
            <a:pPr lvl="2" eaLnBrk="1" hangingPunct="1"/>
            <a:r>
              <a:rPr lang="en-ZA" sz="1800" dirty="0" smtClean="0"/>
              <a:t>Alle papier PLAT in houer</a:t>
            </a:r>
            <a:endParaRPr lang="en-US" sz="1800" dirty="0" smtClean="0"/>
          </a:p>
        </p:txBody>
      </p:sp>
      <p:pic>
        <p:nvPicPr>
          <p:cNvPr id="4100" name="Picture 6" descr="MCj0440105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257550"/>
            <a:ext cx="2032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8"/>
          <p:cNvSpPr/>
          <p:nvPr/>
        </p:nvSpPr>
        <p:spPr>
          <a:xfrm rot="3008437">
            <a:off x="6388100" y="2482851"/>
            <a:ext cx="1081087" cy="360362"/>
          </a:xfrm>
          <a:prstGeom prst="rightArrow">
            <a:avLst/>
          </a:prstGeom>
          <a:solidFill>
            <a:srgbClr val="FF3300"/>
          </a:solidFill>
          <a:ln w="57150">
            <a:solidFill>
              <a:srgbClr val="0000FF"/>
            </a:solidFill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>
              <a:defRPr/>
            </a:pPr>
            <a:endParaRPr lang="en-ZA" sz="44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ight Arrow 9"/>
          <p:cNvSpPr/>
          <p:nvPr/>
        </p:nvSpPr>
        <p:spPr>
          <a:xfrm rot="7700531">
            <a:off x="7749382" y="2488406"/>
            <a:ext cx="1079500" cy="360363"/>
          </a:xfrm>
          <a:prstGeom prst="rightArrow">
            <a:avLst/>
          </a:prstGeom>
          <a:solidFill>
            <a:srgbClr val="FF3300"/>
          </a:solidFill>
          <a:ln w="57150">
            <a:solidFill>
              <a:srgbClr val="0000FF"/>
            </a:solidFill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>
              <a:defRPr/>
            </a:pPr>
            <a:endParaRPr lang="en-ZA" sz="44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dirty="0" smtClean="0"/>
              <a:t>Eet/drink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25605" y="1916832"/>
            <a:ext cx="4970532" cy="494116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ZA" dirty="0" smtClean="0"/>
              <a:t>Geen pille</a:t>
            </a:r>
          </a:p>
          <a:p>
            <a:pPr eaLnBrk="1" hangingPunct="1">
              <a:lnSpc>
                <a:spcPct val="90000"/>
              </a:lnSpc>
            </a:pPr>
            <a:r>
              <a:rPr lang="en-ZA" dirty="0" smtClean="0"/>
              <a:t>Geen hoeslekkers</a:t>
            </a:r>
          </a:p>
          <a:p>
            <a:pPr eaLnBrk="1" hangingPunct="1">
              <a:lnSpc>
                <a:spcPct val="90000"/>
              </a:lnSpc>
            </a:pPr>
            <a:r>
              <a:rPr lang="en-ZA" dirty="0" smtClean="0"/>
              <a:t>Geen kos van enige soort </a:t>
            </a:r>
          </a:p>
          <a:p>
            <a:pPr eaLnBrk="1" hangingPunct="1">
              <a:lnSpc>
                <a:spcPct val="90000"/>
              </a:lnSpc>
            </a:pPr>
            <a:r>
              <a:rPr lang="en-ZA" dirty="0" smtClean="0"/>
              <a:t>Geen water</a:t>
            </a:r>
          </a:p>
          <a:p>
            <a:pPr eaLnBrk="1" hangingPunct="1">
              <a:lnSpc>
                <a:spcPct val="90000"/>
              </a:lnSpc>
            </a:pPr>
            <a:r>
              <a:rPr lang="en-ZA" dirty="0" smtClean="0"/>
              <a:t>Geen koeldrank</a:t>
            </a:r>
          </a:p>
          <a:p>
            <a:pPr eaLnBrk="1" hangingPunct="1">
              <a:lnSpc>
                <a:spcPct val="90000"/>
              </a:lnSpc>
            </a:pPr>
            <a:r>
              <a:rPr lang="en-ZA" dirty="0" smtClean="0"/>
              <a:t>Geen ander tipe vloeistof</a:t>
            </a:r>
          </a:p>
          <a:p>
            <a:pPr eaLnBrk="1" hangingPunct="1">
              <a:lnSpc>
                <a:spcPct val="90000"/>
              </a:lnSpc>
            </a:pPr>
            <a:r>
              <a:rPr lang="en-ZA" dirty="0" err="1" smtClean="0"/>
              <a:t>Plaas</a:t>
            </a:r>
            <a:r>
              <a:rPr lang="en-ZA" dirty="0" smtClean="0"/>
              <a:t> </a:t>
            </a:r>
            <a:r>
              <a:rPr lang="en-ZA" dirty="0" err="1" smtClean="0"/>
              <a:t>waterbottels</a:t>
            </a:r>
            <a:r>
              <a:rPr lang="en-ZA" dirty="0" smtClean="0"/>
              <a:t> en </a:t>
            </a:r>
            <a:r>
              <a:rPr lang="en-ZA" dirty="0" err="1" smtClean="0"/>
              <a:t>kos</a:t>
            </a:r>
            <a:r>
              <a:rPr lang="en-ZA" dirty="0" smtClean="0"/>
              <a:t> op die </a:t>
            </a:r>
            <a:r>
              <a:rPr lang="en-ZA" dirty="0" err="1" smtClean="0"/>
              <a:t>tafel</a:t>
            </a:r>
            <a:r>
              <a:rPr lang="en-ZA" dirty="0" smtClean="0"/>
              <a:t> </a:t>
            </a:r>
            <a:r>
              <a:rPr lang="en-ZA" dirty="0" err="1" smtClean="0"/>
              <a:t>voor</a:t>
            </a:r>
            <a:r>
              <a:rPr lang="en-ZA" dirty="0" smtClean="0"/>
              <a:t> in die </a:t>
            </a:r>
            <a:r>
              <a:rPr lang="en-ZA" dirty="0" err="1" smtClean="0"/>
              <a:t>klas</a:t>
            </a:r>
            <a:r>
              <a:rPr lang="en-ZA" dirty="0" smtClean="0"/>
              <a:t> – </a:t>
            </a:r>
            <a:r>
              <a:rPr lang="en-ZA" dirty="0" err="1" smtClean="0"/>
              <a:t>nie</a:t>
            </a:r>
            <a:r>
              <a:rPr lang="en-ZA" dirty="0" smtClean="0"/>
              <a:t> by die </a:t>
            </a:r>
            <a:r>
              <a:rPr lang="en-ZA" dirty="0" err="1" smtClean="0"/>
              <a:t>rekenaars</a:t>
            </a:r>
            <a:endParaRPr lang="en-ZA" dirty="0" smtClean="0"/>
          </a:p>
          <a:p>
            <a:pPr eaLnBrk="1" hangingPunct="1">
              <a:lnSpc>
                <a:spcPct val="90000"/>
              </a:lnSpc>
            </a:pPr>
            <a:endParaRPr lang="en-ZA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93" b="91052" l="9936" r="89993">
                        <a14:foregroundMark x1="36125" y1="21228" x2="36125" y2="21228"/>
                        <a14:foregroundMark x1="27324" y1="19726" x2="27324" y2="19726"/>
                        <a14:foregroundMark x1="30376" y1="17178" x2="30376" y2="17178"/>
                        <a14:foregroundMark x1="16537" y1="29066" x2="31725" y2="13455"/>
                        <a14:foregroundMark x1="30731" y1="16917" x2="54081" y2="26845"/>
                        <a14:foregroundMark x1="45635" y1="41803" x2="45635" y2="41803"/>
                        <a14:foregroundMark x1="34422" y1="30307" x2="55429" y2="30307"/>
                        <a14:foregroundMark x1="33428" y1="32789" x2="48332" y2="35598"/>
                        <a14:foregroundMark x1="14123" y1="77662" x2="25621" y2="77008"/>
                        <a14:foregroundMark x1="47977" y1="76682" x2="53371" y2="77008"/>
                        <a14:foregroundMark x1="40525" y1="91052" x2="40525" y2="91052"/>
                        <a14:foregroundMark x1="23989" y1="36839" x2="38538" y2="44611"/>
                        <a14:foregroundMark x1="19872" y1="30895" x2="26969" y2="74526"/>
                        <a14:foregroundMark x1="17175" y1="29980" x2="17175" y2="29980"/>
                        <a14:foregroundMark x1="43577" y1="37427" x2="51384" y2="38406"/>
                        <a14:foregroundMark x1="50319" y1="45526" x2="33428" y2="52711"/>
                        <a14:foregroundMark x1="30731" y1="64533" x2="47622" y2="63619"/>
                        <a14:foregroundMark x1="77076" y1="30634" x2="77076" y2="30634"/>
                        <a14:foregroundMark x1="73740" y1="29327" x2="64585" y2="29327"/>
                        <a14:foregroundMark x1="76437" y1="29980" x2="88928" y2="32136"/>
                        <a14:foregroundMark x1="73385" y1="31548" x2="62527" y2="32136"/>
                        <a14:foregroundMark x1="36125" y1="79229" x2="50035" y2="78250"/>
                        <a14:foregroundMark x1="35486" y1="69889" x2="35486" y2="69889"/>
                        <a14:foregroundMark x1="42229" y1="67995" x2="40170" y2="40235"/>
                        <a14:foregroundMark x1="35486" y1="75441" x2="43222" y2="717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288" y="2846056"/>
            <a:ext cx="2597712" cy="28220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Netwerk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809997" y="1916832"/>
            <a:ext cx="7524003" cy="494116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Jy kan nie exe-lêers installeer nie – hoef nie eers te probeer nie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Stoorspasie – word </a:t>
            </a:r>
            <a:r>
              <a:rPr lang="en-US" dirty="0" err="1" smtClean="0"/>
              <a:t>vinnig</a:t>
            </a:r>
            <a:r>
              <a:rPr lang="en-US" dirty="0" smtClean="0"/>
              <a:t> </a:t>
            </a:r>
            <a:r>
              <a:rPr lang="en-US" dirty="0" err="1" smtClean="0"/>
              <a:t>vol</a:t>
            </a:r>
            <a:r>
              <a:rPr lang="en-US" dirty="0" smtClean="0"/>
              <a:t>, </a:t>
            </a:r>
            <a:r>
              <a:rPr lang="en-US" dirty="0" err="1" smtClean="0"/>
              <a:t>maak</a:t>
            </a:r>
            <a:r>
              <a:rPr lang="en-US" dirty="0" smtClean="0"/>
              <a:t> </a:t>
            </a:r>
            <a:r>
              <a:rPr lang="en-US" dirty="0" err="1" smtClean="0"/>
              <a:t>gereeld</a:t>
            </a:r>
            <a:r>
              <a:rPr lang="en-US" dirty="0" smtClean="0"/>
              <a:t> </a:t>
            </a:r>
            <a:r>
              <a:rPr lang="en-US" dirty="0" err="1" smtClean="0"/>
              <a:t>skoon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Dokumente in die </a:t>
            </a:r>
            <a:r>
              <a:rPr lang="en-US" i="1" dirty="0" smtClean="0"/>
              <a:t>”Shared”-gids </a:t>
            </a:r>
            <a:r>
              <a:rPr lang="en-US" dirty="0" smtClean="0"/>
              <a:t>– kan met jou naam onderskei word – </a:t>
            </a:r>
            <a:r>
              <a:rPr lang="en-US" dirty="0" err="1" smtClean="0"/>
              <a:t>maak</a:t>
            </a:r>
            <a:r>
              <a:rPr lang="en-US" dirty="0" smtClean="0"/>
              <a:t> seker dit is aanvaarbaar.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Benoem lêers korrek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dirty="0" smtClean="0"/>
              <a:t>Papierverbruik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916832"/>
            <a:ext cx="4392488" cy="4941168"/>
          </a:xfrm>
        </p:spPr>
        <p:txBody>
          <a:bodyPr/>
          <a:lstStyle/>
          <a:p>
            <a:pPr eaLnBrk="1" hangingPunct="1"/>
            <a:r>
              <a:rPr lang="en-ZA" dirty="0" smtClean="0"/>
              <a:t>Kwotastelsel in plek</a:t>
            </a:r>
          </a:p>
          <a:p>
            <a:pPr eaLnBrk="1" hangingPunct="1"/>
            <a:r>
              <a:rPr lang="en-ZA" dirty="0" smtClean="0"/>
              <a:t>Dink en kontroleer voor druk</a:t>
            </a:r>
          </a:p>
          <a:p>
            <a:pPr eaLnBrk="1" hangingPunct="1"/>
            <a:r>
              <a:rPr lang="en-ZA" dirty="0" smtClean="0"/>
              <a:t>Drukker is stadig, so wees geduldig!</a:t>
            </a:r>
          </a:p>
          <a:p>
            <a:pPr eaLnBrk="1" hangingPunct="1"/>
            <a:r>
              <a:rPr lang="en-ZA" dirty="0" smtClean="0"/>
              <a:t>Plaas gemorspapier in houer vir hersirkulering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4128" y="3099693"/>
            <a:ext cx="2880320" cy="2160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Inhoud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half" idx="1"/>
          </p:nvPr>
        </p:nvSpPr>
        <p:spPr>
          <a:xfrm>
            <a:off x="4932040" y="1916832"/>
            <a:ext cx="3895353" cy="4941168"/>
          </a:xfrm>
        </p:spPr>
        <p:txBody>
          <a:bodyPr/>
          <a:lstStyle/>
          <a:p>
            <a:r>
              <a:rPr lang="en-ZA" sz="3200" dirty="0" smtClean="0"/>
              <a:t>Sosiale Sake</a:t>
            </a:r>
          </a:p>
          <a:p>
            <a:pPr lvl="1"/>
            <a:r>
              <a:rPr lang="en-ZA" dirty="0" smtClean="0">
                <a:hlinkClick r:id="rId2" action="ppaction://hlinksldjump"/>
              </a:rPr>
              <a:t>Sitplekplasing</a:t>
            </a:r>
            <a:endParaRPr lang="en-ZA" dirty="0"/>
          </a:p>
          <a:p>
            <a:pPr lvl="1"/>
            <a:r>
              <a:rPr lang="en-ZA" dirty="0" smtClean="0">
                <a:hlinkClick r:id="rId3" action="ppaction://hlinksldjump"/>
              </a:rPr>
              <a:t>Tyd</a:t>
            </a:r>
            <a:endParaRPr lang="en-ZA" dirty="0"/>
          </a:p>
          <a:p>
            <a:pPr lvl="1"/>
            <a:r>
              <a:rPr lang="en-ZA" dirty="0" smtClean="0">
                <a:hlinkClick r:id="rId4" action="ppaction://hlinksldjump"/>
              </a:rPr>
              <a:t>Maniere</a:t>
            </a:r>
            <a:endParaRPr lang="en-ZA" dirty="0" smtClean="0"/>
          </a:p>
          <a:p>
            <a:pPr lvl="1"/>
            <a:r>
              <a:rPr lang="en-ZA" dirty="0" smtClean="0">
                <a:hlinkClick r:id="rId5" action="ppaction://hlinksldjump"/>
              </a:rPr>
              <a:t>Rondbeweeg in klas</a:t>
            </a:r>
            <a:endParaRPr lang="en-ZA" dirty="0"/>
          </a:p>
          <a:p>
            <a:r>
              <a:rPr lang="en-ZA" sz="3200" dirty="0" smtClean="0"/>
              <a:t>Klasomgewing</a:t>
            </a:r>
            <a:endParaRPr lang="en-ZA" sz="3200" dirty="0">
              <a:solidFill>
                <a:srgbClr val="FF0000"/>
              </a:solidFill>
            </a:endParaRPr>
          </a:p>
          <a:p>
            <a:pPr lvl="1"/>
            <a:r>
              <a:rPr lang="en-ZA" dirty="0" smtClean="0"/>
              <a:t>Vullis</a:t>
            </a:r>
            <a:endParaRPr lang="en-ZA" dirty="0"/>
          </a:p>
          <a:p>
            <a:pPr lvl="1"/>
            <a:r>
              <a:rPr lang="en-ZA" dirty="0" smtClean="0"/>
              <a:t>Eet/drink</a:t>
            </a:r>
          </a:p>
          <a:p>
            <a:pPr lvl="1"/>
            <a:r>
              <a:rPr lang="en-ZA" dirty="0" smtClean="0"/>
              <a:t>Netwerk</a:t>
            </a:r>
          </a:p>
          <a:p>
            <a:pPr lvl="1"/>
            <a:r>
              <a:rPr lang="en-ZA" dirty="0" err="1" smtClean="0"/>
              <a:t>Papierverbruik</a:t>
            </a:r>
            <a:endParaRPr lang="en-ZA" sz="3200" dirty="0" smtClean="0"/>
          </a:p>
        </p:txBody>
      </p:sp>
      <p:sp>
        <p:nvSpPr>
          <p:cNvPr id="3076" name="Content Placeholder 3"/>
          <p:cNvSpPr>
            <a:spLocks noGrp="1"/>
          </p:cNvSpPr>
          <p:nvPr>
            <p:ph sz="half" idx="2"/>
          </p:nvPr>
        </p:nvSpPr>
        <p:spPr>
          <a:xfrm>
            <a:off x="395536" y="1916832"/>
            <a:ext cx="4038600" cy="4525963"/>
          </a:xfrm>
        </p:spPr>
        <p:txBody>
          <a:bodyPr/>
          <a:lstStyle/>
          <a:p>
            <a:r>
              <a:rPr lang="en-ZA" sz="3200" dirty="0" smtClean="0"/>
              <a:t>Akademiese Sake</a:t>
            </a:r>
            <a:endParaRPr lang="en-ZA" sz="3200" dirty="0" smtClean="0">
              <a:hlinkClick r:id="rId6" action="ppaction://hlinksldjump"/>
            </a:endParaRPr>
          </a:p>
          <a:p>
            <a:pPr lvl="1"/>
            <a:r>
              <a:rPr lang="en-ZA" dirty="0" smtClean="0">
                <a:hlinkClick r:id="rId6" action="ppaction://hlinksldjump"/>
              </a:rPr>
              <a:t>Werksgehalte</a:t>
            </a:r>
            <a:endParaRPr lang="en-ZA" dirty="0"/>
          </a:p>
          <a:p>
            <a:r>
              <a:rPr lang="en-ZA" sz="3200" dirty="0" smtClean="0"/>
              <a:t>Internet</a:t>
            </a:r>
          </a:p>
          <a:p>
            <a:pPr lvl="1"/>
            <a:r>
              <a:rPr lang="en-ZA" dirty="0" err="1" smtClean="0">
                <a:hlinkClick r:id="rId7" action="ppaction://hlinksldjump"/>
              </a:rPr>
              <a:t>Gebruik</a:t>
            </a:r>
            <a:r>
              <a:rPr lang="en-ZA" dirty="0" smtClean="0">
                <a:hlinkClick r:id="rId7" action="ppaction://hlinksldjump"/>
              </a:rPr>
              <a:t> van Internet </a:t>
            </a:r>
            <a:endParaRPr lang="en-ZA" dirty="0" smtClean="0"/>
          </a:p>
          <a:p>
            <a:pPr lvl="1"/>
            <a:r>
              <a:rPr lang="en-ZA" dirty="0" smtClean="0">
                <a:hlinkClick r:id="rId8" action="ppaction://hlinksldjump"/>
              </a:rPr>
              <a:t>Bandwydte</a:t>
            </a:r>
            <a:endParaRPr lang="en-ZA" dirty="0" smtClean="0"/>
          </a:p>
          <a:p>
            <a:pPr lvl="1"/>
            <a:r>
              <a:rPr lang="en-ZA" dirty="0" smtClean="0">
                <a:hlinkClick r:id="rId9" action="ppaction://hlinksldjump"/>
              </a:rPr>
              <a:t>E-posadres</a:t>
            </a:r>
            <a:endParaRPr lang="en-ZA" dirty="0" smtClean="0"/>
          </a:p>
          <a:p>
            <a:pPr lvl="1"/>
            <a:r>
              <a:rPr lang="en-ZA" dirty="0" smtClean="0">
                <a:hlinkClick r:id="rId10" action="ppaction://hlinksldjump"/>
              </a:rPr>
              <a:t>E-posgebruik</a:t>
            </a:r>
            <a:endParaRPr lang="en-ZA" dirty="0" smtClean="0"/>
          </a:p>
          <a:p>
            <a:pPr lvl="1"/>
            <a:r>
              <a:rPr lang="en-ZA" dirty="0" smtClean="0">
                <a:hlinkClick r:id="rId11" action="ppaction://hlinksldjump"/>
              </a:rPr>
              <a:t>Facebook</a:t>
            </a:r>
            <a:endParaRPr lang="en-ZA" sz="32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Werksgehalte</a:t>
            </a:r>
            <a:endParaRPr lang="en-GB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832536" y="1885462"/>
            <a:ext cx="4266059" cy="4972537"/>
          </a:xfrm>
        </p:spPr>
        <p:txBody>
          <a:bodyPr/>
          <a:lstStyle/>
          <a:p>
            <a:r>
              <a:rPr lang="en-ZA" dirty="0" smtClean="0"/>
              <a:t>Goeie werk</a:t>
            </a:r>
          </a:p>
          <a:p>
            <a:r>
              <a:rPr lang="en-ZA" dirty="0" err="1" smtClean="0"/>
              <a:t>Betyds</a:t>
            </a:r>
            <a:r>
              <a:rPr lang="en-ZA" dirty="0" smtClean="0"/>
              <a:t> - </a:t>
            </a:r>
            <a:r>
              <a:rPr lang="en-ZA" dirty="0" err="1" smtClean="0"/>
              <a:t>hou</a:t>
            </a:r>
            <a:r>
              <a:rPr lang="en-ZA" dirty="0" smtClean="0"/>
              <a:t> by </a:t>
            </a:r>
            <a:r>
              <a:rPr lang="en-ZA" dirty="0" err="1" smtClean="0"/>
              <a:t>spertye</a:t>
            </a:r>
            <a:endParaRPr lang="en-ZA" dirty="0" smtClean="0"/>
          </a:p>
          <a:p>
            <a:r>
              <a:rPr lang="en-ZA" dirty="0" smtClean="0"/>
              <a:t>Daaglikse huiswerk</a:t>
            </a:r>
          </a:p>
          <a:p>
            <a:r>
              <a:rPr lang="en-ZA" dirty="0" smtClean="0"/>
              <a:t>Goed ge-organiseerd by jou huis</a:t>
            </a:r>
          </a:p>
          <a:p>
            <a:r>
              <a:rPr lang="en-ZA" dirty="0" err="1" smtClean="0"/>
              <a:t>Berei</a:t>
            </a:r>
            <a:r>
              <a:rPr lang="en-ZA" dirty="0" smtClean="0"/>
              <a:t> </a:t>
            </a:r>
            <a:r>
              <a:rPr lang="en-ZA" dirty="0" err="1" smtClean="0"/>
              <a:t>jou</a:t>
            </a:r>
            <a:r>
              <a:rPr lang="en-ZA" dirty="0" smtClean="0"/>
              <a:t> </a:t>
            </a:r>
            <a:r>
              <a:rPr lang="en-ZA" dirty="0" err="1" smtClean="0"/>
              <a:t>voor</a:t>
            </a:r>
            <a:r>
              <a:rPr lang="en-ZA" dirty="0" smtClean="0"/>
              <a:t> -PAT </a:t>
            </a:r>
            <a:r>
              <a:rPr lang="en-ZA" dirty="0" smtClean="0"/>
              <a:t>binnekort</a:t>
            </a:r>
          </a:p>
          <a:p>
            <a:r>
              <a:rPr lang="en-ZA" dirty="0" smtClean="0"/>
              <a:t>Verwag goeie punte</a:t>
            </a:r>
          </a:p>
        </p:txBody>
      </p:sp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8172400" y="5965812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98595" y="3263612"/>
            <a:ext cx="3545976" cy="221623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Gebruik van Internet</a:t>
            </a:r>
            <a:endParaRPr 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809997" y="1988840"/>
            <a:ext cx="4338068" cy="4869160"/>
          </a:xfrm>
        </p:spPr>
        <p:txBody>
          <a:bodyPr/>
          <a:lstStyle/>
          <a:p>
            <a:pPr eaLnBrk="1" hangingPunct="1"/>
            <a:r>
              <a:rPr lang="en-US" dirty="0" smtClean="0"/>
              <a:t>Klank, prentjies, </a:t>
            </a:r>
            <a:r>
              <a:rPr lang="en-US" dirty="0" err="1" smtClean="0"/>
              <a:t>teks</a:t>
            </a:r>
            <a:r>
              <a:rPr lang="en-US" dirty="0" smtClean="0"/>
              <a:t>, videos</a:t>
            </a:r>
            <a:endParaRPr lang="en-US" dirty="0" smtClean="0"/>
          </a:p>
          <a:p>
            <a:pPr eaLnBrk="1" hangingPunct="1"/>
            <a:r>
              <a:rPr lang="en-US" dirty="0" smtClean="0"/>
              <a:t>Word </a:t>
            </a:r>
            <a:r>
              <a:rPr lang="en-US" dirty="0" err="1" smtClean="0"/>
              <a:t>gemonitor</a:t>
            </a:r>
            <a:r>
              <a:rPr lang="en-US" dirty="0" smtClean="0"/>
              <a:t>: </a:t>
            </a:r>
            <a:r>
              <a:rPr lang="en-US" dirty="0" err="1" smtClean="0"/>
              <a:t>Sosiale</a:t>
            </a:r>
            <a:r>
              <a:rPr lang="en-US" dirty="0" smtClean="0"/>
              <a:t> media </a:t>
            </a:r>
            <a:r>
              <a:rPr lang="en-US" dirty="0" err="1" smtClean="0"/>
              <a:t>webtuistes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kuberbullies</a:t>
            </a:r>
            <a:endParaRPr lang="en-US" dirty="0" smtClean="0"/>
          </a:p>
          <a:p>
            <a:pPr eaLnBrk="1" hangingPunct="1"/>
            <a:r>
              <a:rPr lang="en-US" dirty="0" err="1" smtClean="0"/>
              <a:t>Geen</a:t>
            </a:r>
            <a:r>
              <a:rPr lang="en-US" dirty="0" smtClean="0"/>
              <a:t> </a:t>
            </a:r>
            <a:r>
              <a:rPr lang="en-US" dirty="0" err="1" smtClean="0"/>
              <a:t>musiek</a:t>
            </a:r>
            <a:r>
              <a:rPr lang="en-US" dirty="0" smtClean="0"/>
              <a:t>, </a:t>
            </a:r>
            <a:r>
              <a:rPr lang="en-US" dirty="0" err="1" smtClean="0"/>
              <a:t>video,of</a:t>
            </a:r>
            <a:r>
              <a:rPr lang="en-US" dirty="0" smtClean="0"/>
              <a:t> </a:t>
            </a:r>
            <a:r>
              <a:rPr lang="en-US" dirty="0" err="1" smtClean="0"/>
              <a:t>sagteware</a:t>
            </a:r>
            <a:r>
              <a:rPr lang="en-US" dirty="0" smtClean="0"/>
              <a:t> </a:t>
            </a:r>
            <a:r>
              <a:rPr lang="en-US" dirty="0" err="1" smtClean="0"/>
              <a:t>afgelaai</a:t>
            </a:r>
            <a:endParaRPr lang="en-US" dirty="0" smtClean="0"/>
          </a:p>
          <a:p>
            <a:pPr eaLnBrk="1" hangingPunct="1"/>
            <a:r>
              <a:rPr lang="en-US" dirty="0" err="1" smtClean="0"/>
              <a:t>Geen</a:t>
            </a:r>
            <a:r>
              <a:rPr lang="en-US" dirty="0" smtClean="0"/>
              <a:t> </a:t>
            </a:r>
            <a:r>
              <a:rPr lang="en-US" dirty="0" err="1" smtClean="0"/>
              <a:t>ongewenste</a:t>
            </a:r>
            <a:r>
              <a:rPr lang="en-US" dirty="0" smtClean="0"/>
              <a:t> </a:t>
            </a:r>
            <a:r>
              <a:rPr lang="en-US" dirty="0" err="1" smtClean="0"/>
              <a:t>webtuistes</a:t>
            </a:r>
            <a:r>
              <a:rPr lang="en-US" dirty="0" smtClean="0"/>
              <a:t> </a:t>
            </a:r>
            <a:endParaRPr lang="en-US" dirty="0" smtClean="0"/>
          </a:p>
          <a:p>
            <a:pPr eaLnBrk="1" hangingPunct="1"/>
            <a:r>
              <a:rPr lang="en-US" dirty="0" err="1" smtClean="0"/>
              <a:t>Kostes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bandwydte</a:t>
            </a:r>
            <a:endParaRPr lang="en-GB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00" l="0" r="98571">
                        <a14:foregroundMark x1="58333" y1="31000" x2="58333" y2="31000"/>
                        <a14:foregroundMark x1="70952" y1="21000" x2="70952" y2="21000"/>
                        <a14:foregroundMark x1="70476" y1="35000" x2="70476" y2="35000"/>
                        <a14:foregroundMark x1="76667" y1="38000" x2="76667" y2="38000"/>
                        <a14:foregroundMark x1="82619" y1="34000" x2="82619" y2="32000"/>
                        <a14:foregroundMark x1="85238" y1="23000" x2="85238" y2="23000"/>
                        <a14:foregroundMark x1="80952" y1="9000" x2="79762" y2="9000"/>
                        <a14:foregroundMark x1="76190" y1="6500" x2="76190" y2="6500"/>
                        <a14:foregroundMark x1="61667" y1="57500" x2="60714" y2="56500"/>
                        <a14:foregroundMark x1="43810" y1="47500" x2="43810" y2="46000"/>
                        <a14:foregroundMark x1="47381" y1="20500" x2="47381" y2="20500"/>
                        <a14:foregroundMark x1="36667" y1="12000" x2="36667" y2="12000"/>
                        <a14:foregroundMark x1="22619" y1="15000" x2="22619" y2="16500"/>
                        <a14:foregroundMark x1="20000" y1="28500" x2="20000" y2="28500"/>
                        <a14:foregroundMark x1="2619" y1="31000" x2="2619" y2="31000"/>
                        <a14:foregroundMark x1="3810" y1="65500" x2="3810" y2="65500"/>
                        <a14:foregroundMark x1="38333" y1="57500" x2="38333" y2="57500"/>
                        <a14:foregroundMark x1="56667" y1="8500" x2="56667" y2="8500"/>
                        <a14:foregroundMark x1="94762" y1="18000" x2="94762" y2="18000"/>
                        <a14:foregroundMark x1="96190" y1="24500" x2="96190" y2="24500"/>
                        <a14:foregroundMark x1="98571" y1="16500" x2="98571" y2="16500"/>
                        <a14:foregroundMark x1="96667" y1="39500" x2="95952" y2="39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08104" y="3520616"/>
            <a:ext cx="3122174" cy="16169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dirty="0" smtClean="0"/>
              <a:t>Bandwydte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833407" y="1916832"/>
            <a:ext cx="4464050" cy="4941168"/>
          </a:xfrm>
        </p:spPr>
        <p:txBody>
          <a:bodyPr>
            <a:normAutofit/>
          </a:bodyPr>
          <a:lstStyle/>
          <a:p>
            <a:pPr eaLnBrk="1" hangingPunct="1"/>
            <a:r>
              <a:rPr lang="en-ZA" dirty="0" smtClean="0"/>
              <a:t>Geen aflaai/kyk van musiek, videos, programme </a:t>
            </a:r>
          </a:p>
          <a:p>
            <a:pPr eaLnBrk="1" hangingPunct="1"/>
            <a:r>
              <a:rPr lang="en-ZA" dirty="0" smtClean="0"/>
              <a:t>Geen luister na musiek  </a:t>
            </a:r>
          </a:p>
          <a:p>
            <a:pPr eaLnBrk="1" hangingPunct="1"/>
            <a:r>
              <a:rPr lang="en-ZA" dirty="0" smtClean="0"/>
              <a:t>Oorfone is om te luister na die onderwyser se videos op die netwerk</a:t>
            </a:r>
          </a:p>
          <a:p>
            <a:pPr eaLnBrk="1" hangingPunct="1">
              <a:buNone/>
            </a:pPr>
            <a:endParaRPr lang="en-ZA" dirty="0" smtClean="0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500" b="90000" l="10000" r="90000">
                        <a14:foregroundMark x1="57500" y1="10000" x2="57500" y2="10000"/>
                        <a14:foregroundMark x1="57500" y1="13500" x2="57500" y2="13500"/>
                        <a14:foregroundMark x1="57000" y1="17500" x2="57000" y2="17500"/>
                        <a14:foregroundMark x1="70500" y1="17500" x2="70500" y2="17500"/>
                        <a14:foregroundMark x1="70500" y1="19500" x2="70500" y2="19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636912"/>
            <a:ext cx="3240037" cy="32400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dirty="0" smtClean="0"/>
              <a:t>E-posadres 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916832"/>
            <a:ext cx="5183807" cy="4824536"/>
          </a:xfrm>
        </p:spPr>
        <p:txBody>
          <a:bodyPr/>
          <a:lstStyle/>
          <a:p>
            <a:pPr eaLnBrk="1" hangingPunct="1"/>
            <a:r>
              <a:rPr lang="en-ZA" dirty="0" smtClean="0"/>
              <a:t>Maak seker dat jy ‘n e-posadres het</a:t>
            </a:r>
          </a:p>
          <a:p>
            <a:pPr eaLnBrk="1" hangingPunct="1">
              <a:buNone/>
            </a:pPr>
            <a:endParaRPr lang="en-ZA" dirty="0" smtClean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2214446"/>
            <a:ext cx="2944714" cy="10657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3175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3544689"/>
            <a:ext cx="3314700" cy="1381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3175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5190276"/>
            <a:ext cx="2304256" cy="1294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E-pos: Gebruik</a:t>
            </a:r>
            <a:endParaRPr lang="en-US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09997" y="1916832"/>
            <a:ext cx="5274171" cy="4941168"/>
          </a:xfrm>
        </p:spPr>
        <p:txBody>
          <a:bodyPr/>
          <a:lstStyle/>
          <a:p>
            <a:pPr eaLnBrk="1" hangingPunct="1"/>
            <a:r>
              <a:rPr lang="en-US" dirty="0" err="1" smtClean="0"/>
              <a:t>Reputasie</a:t>
            </a:r>
            <a:r>
              <a:rPr lang="en-US" dirty="0" smtClean="0"/>
              <a:t> van </a:t>
            </a:r>
            <a:r>
              <a:rPr lang="en-US" dirty="0" err="1" smtClean="0"/>
              <a:t>skool</a:t>
            </a:r>
            <a:endParaRPr lang="en-US" dirty="0" smtClean="0"/>
          </a:p>
          <a:p>
            <a:pPr eaLnBrk="1" hangingPunct="1"/>
            <a:r>
              <a:rPr lang="en-US" dirty="0" smtClean="0"/>
              <a:t>Kom vroeg klas toe of kom na skool </a:t>
            </a:r>
          </a:p>
          <a:p>
            <a:pPr eaLnBrk="1" hangingPunct="1"/>
            <a:r>
              <a:rPr lang="en-US" dirty="0" smtClean="0"/>
              <a:t>Geen herhalende boodskappe aan mense nie, maak hulle posbusse vol</a:t>
            </a:r>
          </a:p>
          <a:p>
            <a:pPr eaLnBrk="1" hangingPunct="1"/>
            <a:r>
              <a:rPr lang="en-US" dirty="0" smtClean="0"/>
              <a:t>E-pos sal gekontroleer word</a:t>
            </a:r>
          </a:p>
          <a:p>
            <a:pPr eaLnBrk="1" hangingPunct="1"/>
            <a:r>
              <a:rPr lang="en-US" dirty="0" smtClean="0"/>
              <a:t>As e-pos NB is, stoor dit en neem huis toe</a:t>
            </a:r>
          </a:p>
          <a:p>
            <a:pPr eaLnBrk="1" hangingPunct="1"/>
            <a:r>
              <a:rPr lang="en-ZA" dirty="0" smtClean="0"/>
              <a:t>GEEN private e-poswerk in RTT-klastyd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911275"/>
            <a:ext cx="2837424" cy="2907657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Facebook/Twitter/Instagram</a:t>
            </a:r>
            <a:endParaRPr lang="en-GB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809997" y="1873470"/>
            <a:ext cx="4554091" cy="4984530"/>
          </a:xfrm>
        </p:spPr>
        <p:txBody>
          <a:bodyPr/>
          <a:lstStyle/>
          <a:p>
            <a:r>
              <a:rPr lang="en-ZA" dirty="0" err="1" smtClean="0"/>
              <a:t>Meeste</a:t>
            </a:r>
            <a:r>
              <a:rPr lang="en-ZA" dirty="0" smtClean="0"/>
              <a:t> </a:t>
            </a:r>
            <a:r>
              <a:rPr lang="en-ZA" dirty="0" err="1" smtClean="0"/>
              <a:t>skole</a:t>
            </a:r>
            <a:r>
              <a:rPr lang="en-ZA" dirty="0" smtClean="0"/>
              <a:t> – </a:t>
            </a:r>
            <a:r>
              <a:rPr lang="en-ZA" dirty="0" err="1" smtClean="0"/>
              <a:t>geen</a:t>
            </a:r>
            <a:r>
              <a:rPr lang="en-ZA" dirty="0" smtClean="0"/>
              <a:t> </a:t>
            </a:r>
            <a:r>
              <a:rPr lang="en-ZA" dirty="0" err="1" smtClean="0"/>
              <a:t>sosiale</a:t>
            </a:r>
            <a:r>
              <a:rPr lang="en-ZA" dirty="0" smtClean="0"/>
              <a:t> media in </a:t>
            </a:r>
            <a:r>
              <a:rPr lang="en-ZA" dirty="0" err="1" smtClean="0"/>
              <a:t>klastyd</a:t>
            </a:r>
            <a:endParaRPr lang="en-ZA" dirty="0" smtClean="0"/>
          </a:p>
          <a:p>
            <a:r>
              <a:rPr lang="en-ZA" dirty="0" err="1" smtClean="0"/>
              <a:t>Bedink</a:t>
            </a:r>
            <a:r>
              <a:rPr lang="en-ZA" dirty="0" smtClean="0"/>
              <a:t> </a:t>
            </a:r>
            <a:r>
              <a:rPr lang="en-ZA" dirty="0" err="1"/>
              <a:t>a</a:t>
            </a:r>
            <a:r>
              <a:rPr lang="en-ZA" dirty="0" err="1" smtClean="0"/>
              <a:t>lle</a:t>
            </a:r>
            <a:r>
              <a:rPr lang="en-ZA" dirty="0" smtClean="0"/>
              <a:t> </a:t>
            </a:r>
            <a:r>
              <a:rPr lang="en-ZA" dirty="0" err="1" smtClean="0"/>
              <a:t>inskrywings</a:t>
            </a:r>
            <a:r>
              <a:rPr lang="en-ZA" dirty="0" smtClean="0"/>
              <a:t> </a:t>
            </a:r>
            <a:r>
              <a:rPr lang="en-ZA" dirty="0" err="1" smtClean="0"/>
              <a:t>versigtig</a:t>
            </a:r>
            <a:r>
              <a:rPr lang="en-ZA" dirty="0" smtClean="0"/>
              <a:t> die </a:t>
            </a:r>
            <a:r>
              <a:rPr lang="en-ZA" dirty="0" err="1" smtClean="0"/>
              <a:t>skool</a:t>
            </a:r>
            <a:r>
              <a:rPr lang="en-ZA" dirty="0" smtClean="0"/>
              <a:t> word </a:t>
            </a:r>
            <a:r>
              <a:rPr lang="en-ZA" dirty="0" err="1" smtClean="0"/>
              <a:t>verteenwoordig</a:t>
            </a:r>
            <a:r>
              <a:rPr lang="en-ZA" dirty="0" smtClean="0"/>
              <a:t> </a:t>
            </a:r>
            <a:endParaRPr lang="en-ZA" dirty="0" smtClean="0"/>
          </a:p>
          <a:p>
            <a:r>
              <a:rPr lang="en-ZA" dirty="0" smtClean="0"/>
              <a:t>Wees op die </a:t>
            </a:r>
            <a:r>
              <a:rPr lang="en-ZA" dirty="0" err="1" smtClean="0"/>
              <a:t>uitkyk</a:t>
            </a:r>
            <a:r>
              <a:rPr lang="en-ZA" dirty="0" smtClean="0"/>
              <a:t> </a:t>
            </a:r>
            <a:r>
              <a:rPr lang="en-ZA" dirty="0" err="1" smtClean="0"/>
              <a:t>vir</a:t>
            </a:r>
            <a:r>
              <a:rPr lang="en-ZA" dirty="0" smtClean="0"/>
              <a:t> </a:t>
            </a:r>
            <a:r>
              <a:rPr lang="en-ZA" dirty="0" err="1" smtClean="0"/>
              <a:t>kuberbullies</a:t>
            </a:r>
            <a:endParaRPr lang="en-ZA" dirty="0" smtClean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172400" y="5965812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0827" y="1904230"/>
            <a:ext cx="2505673" cy="51454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Sitplekplasings</a:t>
            </a:r>
            <a:endParaRPr lang="en-GB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09997" y="1916832"/>
            <a:ext cx="4428937" cy="4941168"/>
          </a:xfrm>
        </p:spPr>
        <p:txBody>
          <a:bodyPr/>
          <a:lstStyle/>
          <a:p>
            <a:r>
              <a:rPr lang="en-ZA" dirty="0" smtClean="0"/>
              <a:t>Rondloop SLEGS na drukker</a:t>
            </a:r>
          </a:p>
          <a:p>
            <a:r>
              <a:rPr lang="en-ZA" dirty="0" smtClean="0"/>
              <a:t>Sit op dieselfde plek vir die hele jaar tensy die onderwyser jou skuif</a:t>
            </a:r>
            <a:endParaRPr lang="en-GB" dirty="0" smtClean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38934" y="3043619"/>
            <a:ext cx="3384376" cy="2687593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1469</TotalTime>
  <Words>373</Words>
  <Application>Microsoft Office PowerPoint</Application>
  <PresentationFormat>On-screen Show (4:3)</PresentationFormat>
  <Paragraphs>89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Calibri</vt:lpstr>
      <vt:lpstr>Century Gothic</vt:lpstr>
      <vt:lpstr>Trebuchet MS</vt:lpstr>
      <vt:lpstr>Wingdings 2</vt:lpstr>
      <vt:lpstr>Quotable</vt:lpstr>
      <vt:lpstr>RTT Doelwitte en Reëls</vt:lpstr>
      <vt:lpstr>Inhoud </vt:lpstr>
      <vt:lpstr>Werksgehalte</vt:lpstr>
      <vt:lpstr>Gebruik van Internet</vt:lpstr>
      <vt:lpstr>Bandwydte</vt:lpstr>
      <vt:lpstr>E-posadres </vt:lpstr>
      <vt:lpstr>E-pos: Gebruik</vt:lpstr>
      <vt:lpstr>Facebook/Twitter/Instagram</vt:lpstr>
      <vt:lpstr>Sitplekplasings</vt:lpstr>
      <vt:lpstr>Tyd</vt:lpstr>
      <vt:lpstr>Maniere</vt:lpstr>
      <vt:lpstr>Rondbeweeg in klas</vt:lpstr>
      <vt:lpstr>Vullis</vt:lpstr>
      <vt:lpstr>Eet/drink</vt:lpstr>
      <vt:lpstr>Netwerk</vt:lpstr>
      <vt:lpstr>Papierverbruik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Rulz</dc:title>
  <dc:creator>pmiller</dc:creator>
  <cp:lastModifiedBy>R Barnard</cp:lastModifiedBy>
  <cp:revision>128</cp:revision>
  <dcterms:created xsi:type="dcterms:W3CDTF">2009-01-20T05:55:45Z</dcterms:created>
  <dcterms:modified xsi:type="dcterms:W3CDTF">2016-07-11T14:25:36Z</dcterms:modified>
</cp:coreProperties>
</file>