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0" r:id="rId4"/>
    <p:sldId id="258" r:id="rId5"/>
    <p:sldId id="262" r:id="rId6"/>
    <p:sldId id="259" r:id="rId7"/>
    <p:sldId id="263" r:id="rId8"/>
    <p:sldId id="267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ZA" smtClean="0"/>
              <a:t>test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4A3F09-A1DF-42FC-BB9B-45D7B2677583}" type="datetimeFigureOut">
              <a:rPr lang="en-ZA" smtClean="0"/>
              <a:t>06/11/2015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ZA" smtClean="0"/>
              <a:t>test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95F2D-5B36-469B-8B60-685FD2DCDEA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1502572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ZA" smtClean="0"/>
              <a:t>test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CE601A-2C2F-442D-8C94-68CCEF2C544C}" type="datetimeFigureOut">
              <a:rPr lang="en-ZA" smtClean="0"/>
              <a:t>06/11/2015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ZA" smtClean="0"/>
              <a:t>test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FDACC-3D3A-45A7-8947-4E61E939EF9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817546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57996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47485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9999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84005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4D9A-5214-4E5B-9B48-2237829E1C5B}" type="datetime1">
              <a:rPr lang="en-US" smtClean="0"/>
              <a:t>11/6/2015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504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4D25-899C-4875-8736-7E6F307343BE}" type="datetime1">
              <a:rPr lang="en-US" smtClean="0"/>
              <a:t>11/6/2015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31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5AC39-53B2-4D47-B01B-1A1C57163C1E}" type="datetime1">
              <a:rPr lang="en-US" smtClean="0"/>
              <a:t>11/6/2015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28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A9A51-C96A-4B6E-9F5B-D2773E2D2D8E}" type="datetime1">
              <a:rPr lang="en-US" smtClean="0"/>
              <a:t>11/6/2015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44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C9665-1D2B-46A6-A57B-29128CC4C3EE}" type="datetime1">
              <a:rPr lang="en-US" smtClean="0"/>
              <a:t>11/6/2015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8476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7CC5C-30D9-45A8-8A9C-15C7E257B928}" type="datetime1">
              <a:rPr lang="en-US" smtClean="0"/>
              <a:t>11/6/2015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050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203E9-6FD2-40ED-99AE-0485BC39F926}" type="datetime1">
              <a:rPr lang="en-US" smtClean="0"/>
              <a:t>11/6/2015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35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EE964-6828-48B4-A525-081FFDD36E90}" type="datetime1">
              <a:rPr lang="en-US" smtClean="0"/>
              <a:t>11/6/2015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3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41BE4-5A56-42D8-B75E-8F031E9944B4}" type="datetime1">
              <a:rPr lang="en-US" smtClean="0"/>
              <a:t>11/6/2015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713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3CBA-4D2E-43E9-9B63-6920CC3D462A}" type="datetime1">
              <a:rPr lang="en-US" smtClean="0"/>
              <a:t>11/6/2015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38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1B7F1-50D3-4622-BAB4-DC0F87569EE6}" type="datetime1">
              <a:rPr lang="en-US" smtClean="0"/>
              <a:t>11/6/2015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28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E115-59F2-41E2-A7B6-441D340FB4C0}" type="datetime1">
              <a:rPr lang="en-US" smtClean="0"/>
              <a:t>11/6/2015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192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21195-139A-48CD-AE43-A93DD6AA8DE9}" type="datetime1">
              <a:rPr lang="en-US" smtClean="0"/>
              <a:t>11/6/2015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247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8BE5C-879E-4325-B75E-2BC8DC7D35FB}" type="datetime1">
              <a:rPr lang="en-US" smtClean="0"/>
              <a:t>11/6/2015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4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AB71A-46A0-43A7-8113-A2AD46006676}" type="datetime1">
              <a:rPr lang="en-US" smtClean="0"/>
              <a:t>11/6/2015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86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B8F1-A54C-4944-9437-F8D7A051CE59}" type="datetime1">
              <a:rPr lang="en-US" smtClean="0"/>
              <a:t>11/6/2015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11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B01B4-9879-4C2C-B2ED-4A09C3BDC27B}" type="datetime1">
              <a:rPr lang="en-US" smtClean="0"/>
              <a:t>11/6/2015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168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mailto:dramadept@esperanzahigh.co.za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8411" y="2184794"/>
            <a:ext cx="7766936" cy="1101689"/>
          </a:xfrm>
        </p:spPr>
        <p:txBody>
          <a:bodyPr/>
          <a:lstStyle/>
          <a:p>
            <a:r>
              <a:rPr lang="en-US" dirty="0" smtClean="0">
                <a:latin typeface="Lucida Calligraphy" panose="03010101010101010101" pitchFamily="66" charset="0"/>
              </a:rPr>
              <a:t>Romeo and Juliet</a:t>
            </a:r>
            <a:endParaRPr lang="en-ZA" dirty="0">
              <a:latin typeface="Lucida Calligraphy" panose="03010101010101010101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74230" y="3567023"/>
            <a:ext cx="5641117" cy="1096899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School Production 2016</a:t>
            </a:r>
            <a:endParaRPr lang="en-ZA" sz="3200" b="1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8160" y="-3300"/>
            <a:ext cx="3347769" cy="5020962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724932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96012">
            <a:off x="3537596" y="711277"/>
            <a:ext cx="3245510" cy="537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368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14400"/>
          </a:xfrm>
        </p:spPr>
        <p:txBody>
          <a:bodyPr/>
          <a:lstStyle/>
          <a:p>
            <a:r>
              <a:rPr lang="en-US" b="1" dirty="0" smtClean="0"/>
              <a:t>Shakespeare’s Romeo and Juliet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24000"/>
            <a:ext cx="8596668" cy="4517363"/>
          </a:xfrm>
        </p:spPr>
        <p:txBody>
          <a:bodyPr/>
          <a:lstStyle/>
          <a:p>
            <a:r>
              <a:rPr lang="en-US" dirty="0" smtClean="0"/>
              <a:t>This romantic tale of the ‘star-crossed’ lovers is set in Verona Italy.</a:t>
            </a:r>
          </a:p>
          <a:p>
            <a:r>
              <a:rPr lang="en-US" dirty="0" smtClean="0"/>
              <a:t>A feud between the Montague and Capulet family set the undertone of the plot where Romeo from the Montague family falls in love with Juliet from </a:t>
            </a:r>
            <a:r>
              <a:rPr lang="en-US" smtClean="0"/>
              <a:t>the Capulet family.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smtClean="0"/>
              <a:t>situation becomes critical </a:t>
            </a:r>
            <a:r>
              <a:rPr lang="en-US" dirty="0" smtClean="0"/>
              <a:t>when Juliet and Paris are betrothed and set to marry. The two teenagers have to plot (with the help of their friends) </a:t>
            </a:r>
            <a:r>
              <a:rPr lang="en-US" smtClean="0"/>
              <a:t>to prevent this from happening.</a:t>
            </a:r>
            <a:endParaRPr lang="en-US" dirty="0" smtClean="0"/>
          </a:p>
          <a:p>
            <a:r>
              <a:rPr lang="en-US" dirty="0" smtClean="0"/>
              <a:t>A tragic end leads to the end of the </a:t>
            </a:r>
            <a:r>
              <a:rPr lang="en-US" smtClean="0"/>
              <a:t>feud </a:t>
            </a:r>
            <a:r>
              <a:rPr lang="en-US"/>
              <a:t>—</a:t>
            </a:r>
            <a:r>
              <a:rPr lang="en-US" smtClean="0"/>
              <a:t> but at </a:t>
            </a:r>
            <a:r>
              <a:rPr lang="en-US" dirty="0" smtClean="0"/>
              <a:t>a terrible cost.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00673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21492"/>
          </a:xfrm>
        </p:spPr>
        <p:txBody>
          <a:bodyPr>
            <a:noAutofit/>
          </a:bodyPr>
          <a:lstStyle/>
          <a:p>
            <a:pPr algn="ctr"/>
            <a:r>
              <a:rPr lang="en-ZA" b="1" smtClean="0"/>
              <a:t>Original music and all school cast</a:t>
            </a:r>
            <a:r>
              <a:rPr lang="en-ZA" b="1" dirty="0"/>
              <a:t/>
            </a:r>
            <a:br>
              <a:rPr lang="en-ZA" b="1" dirty="0"/>
            </a:b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0778" y="2465388"/>
            <a:ext cx="6316590" cy="2256311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spcAft>
                <a:spcPts val="2600"/>
              </a:spcAft>
              <a:buNone/>
            </a:pPr>
            <a:r>
              <a:rPr lang="en-ZA" sz="3900" smtClean="0"/>
              <a:t>Director </a:t>
            </a:r>
            <a:r>
              <a:rPr lang="en-ZA" sz="3900" dirty="0"/>
              <a:t>– </a:t>
            </a:r>
            <a:r>
              <a:rPr lang="en-ZA" sz="3900" dirty="0" err="1">
                <a:solidFill>
                  <a:srgbClr val="FF0000"/>
                </a:solidFill>
              </a:rPr>
              <a:t>Haben</a:t>
            </a:r>
            <a:r>
              <a:rPr lang="en-ZA" sz="3900" dirty="0">
                <a:solidFill>
                  <a:srgbClr val="FF0000"/>
                </a:solidFill>
              </a:rPr>
              <a:t> </a:t>
            </a:r>
            <a:r>
              <a:rPr lang="en-ZA" sz="3900" dirty="0" err="1">
                <a:solidFill>
                  <a:srgbClr val="FF0000"/>
                </a:solidFill>
              </a:rPr>
              <a:t>Vilnesh</a:t>
            </a:r>
            <a:endParaRPr lang="en-ZA" sz="3900" dirty="0">
              <a:solidFill>
                <a:srgbClr val="FF0000"/>
              </a:solidFill>
            </a:endParaRPr>
          </a:p>
          <a:p>
            <a:pPr marL="0" indent="0" algn="ctr">
              <a:spcAft>
                <a:spcPts val="2600"/>
              </a:spcAft>
              <a:buNone/>
            </a:pPr>
            <a:r>
              <a:rPr lang="en-ZA" sz="3900" dirty="0"/>
              <a:t>Producer – </a:t>
            </a:r>
            <a:r>
              <a:rPr lang="en-ZA" sz="3900" dirty="0" err="1">
                <a:solidFill>
                  <a:srgbClr val="FF0000"/>
                </a:solidFill>
              </a:rPr>
              <a:t>Tashen</a:t>
            </a:r>
            <a:r>
              <a:rPr lang="en-ZA" sz="3900" dirty="0">
                <a:solidFill>
                  <a:srgbClr val="FF0000"/>
                </a:solidFill>
              </a:rPr>
              <a:t> </a:t>
            </a:r>
            <a:r>
              <a:rPr lang="en-ZA" sz="3900" dirty="0" err="1">
                <a:solidFill>
                  <a:srgbClr val="FF0000"/>
                </a:solidFill>
              </a:rPr>
              <a:t>Kilgour</a:t>
            </a:r>
            <a:endParaRPr lang="en-ZA" sz="39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ZA" sz="3900" dirty="0"/>
              <a:t>Choreography – </a:t>
            </a:r>
            <a:r>
              <a:rPr lang="en-ZA" sz="3900" dirty="0">
                <a:solidFill>
                  <a:srgbClr val="FF0000"/>
                </a:solidFill>
              </a:rPr>
              <a:t>Elma </a:t>
            </a:r>
            <a:r>
              <a:rPr lang="en-ZA" sz="3900" dirty="0" err="1">
                <a:solidFill>
                  <a:srgbClr val="FF0000"/>
                </a:solidFill>
              </a:rPr>
              <a:t>Evertse</a:t>
            </a:r>
            <a:endParaRPr lang="en-ZA" sz="3900" dirty="0">
              <a:solidFill>
                <a:srgbClr val="FF0000"/>
              </a:solidFill>
            </a:endParaRPr>
          </a:p>
          <a:p>
            <a:endParaRPr lang="en-ZA" dirty="0"/>
          </a:p>
        </p:txBody>
      </p:sp>
      <p:sp>
        <p:nvSpPr>
          <p:cNvPr id="4" name="5-Point Star 3"/>
          <p:cNvSpPr/>
          <p:nvPr/>
        </p:nvSpPr>
        <p:spPr>
          <a:xfrm rot="20775133">
            <a:off x="364295" y="1383795"/>
            <a:ext cx="1911179" cy="1804087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" name="5-Point Star 4"/>
          <p:cNvSpPr/>
          <p:nvPr/>
        </p:nvSpPr>
        <p:spPr>
          <a:xfrm rot="525364">
            <a:off x="677334" y="2690362"/>
            <a:ext cx="1911179" cy="1804087"/>
          </a:xfrm>
          <a:prstGeom prst="star5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6" name="5-Point Star 5"/>
          <p:cNvSpPr/>
          <p:nvPr/>
        </p:nvSpPr>
        <p:spPr>
          <a:xfrm rot="878741">
            <a:off x="922638" y="4139042"/>
            <a:ext cx="1911179" cy="1804087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9001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7239228" cy="864973"/>
          </a:xfrm>
        </p:spPr>
        <p:txBody>
          <a:bodyPr/>
          <a:lstStyle/>
          <a:p>
            <a:r>
              <a:rPr lang="en-US" b="1" dirty="0" smtClean="0"/>
              <a:t>How do I take part in this play?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65548"/>
            <a:ext cx="8063012" cy="39848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smtClean="0"/>
              <a:t>Auditions: </a:t>
            </a:r>
            <a:r>
              <a:rPr lang="en-US" sz="2400" dirty="0" smtClean="0"/>
              <a:t>18-26 </a:t>
            </a:r>
            <a:r>
              <a:rPr lang="en-US" sz="2400" smtClean="0"/>
              <a:t>January 2016</a:t>
            </a:r>
          </a:p>
          <a:p>
            <a:pPr marL="0" indent="0">
              <a:buNone/>
            </a:pPr>
            <a:r>
              <a:rPr lang="en-US" sz="2400" smtClean="0"/>
              <a:t>Contact</a:t>
            </a:r>
            <a:r>
              <a:rPr lang="en-US" sz="2400" dirty="0" smtClean="0"/>
              <a:t>: </a:t>
            </a:r>
            <a:r>
              <a:rPr lang="en-US" sz="2400" dirty="0" err="1" smtClean="0"/>
              <a:t>Ms</a:t>
            </a:r>
            <a:r>
              <a:rPr lang="en-US" sz="2400" dirty="0" smtClean="0"/>
              <a:t> Riana Pillay at </a:t>
            </a:r>
            <a:r>
              <a:rPr lang="en-US" sz="2400" smtClean="0"/>
              <a:t>0836804551 or</a:t>
            </a:r>
          </a:p>
          <a:p>
            <a:pPr marL="0" indent="0">
              <a:buNone/>
            </a:pPr>
            <a:r>
              <a:rPr lang="en-US" sz="2400" smtClean="0">
                <a:hlinkClick r:id="rId2"/>
              </a:rPr>
              <a:t>dramadept@esperanzahigh.co.za</a:t>
            </a: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smtClean="0"/>
              <a:t>All </a:t>
            </a:r>
            <a:r>
              <a:rPr lang="en-US" sz="2400" dirty="0" smtClean="0"/>
              <a:t>cast members will be drawn from the </a:t>
            </a:r>
            <a:r>
              <a:rPr lang="en-US" sz="2400" smtClean="0"/>
              <a:t>learner body.</a:t>
            </a:r>
          </a:p>
          <a:p>
            <a:pPr marL="0" indent="0">
              <a:buNone/>
            </a:pPr>
            <a:r>
              <a:rPr lang="en-US" sz="2400" smtClean="0"/>
              <a:t>Most </a:t>
            </a:r>
            <a:r>
              <a:rPr lang="en-US" sz="2400" dirty="0" smtClean="0"/>
              <a:t>of the crew and production team will be teachers and parents.</a:t>
            </a:r>
            <a:endParaRPr lang="en-ZA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861" y="609600"/>
            <a:ext cx="1278662" cy="3134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763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List of roles </a:t>
            </a:r>
            <a:r>
              <a:rPr lang="en-US" b="1" smtClean="0"/>
              <a:t>(continued)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16216"/>
            <a:ext cx="8936223" cy="3984837"/>
          </a:xfrm>
        </p:spPr>
        <p:txBody>
          <a:bodyPr>
            <a:noAutofit/>
          </a:bodyPr>
          <a:lstStyle/>
          <a:p>
            <a:pPr>
              <a:tabLst>
                <a:tab pos="9034463" algn="r"/>
              </a:tabLst>
            </a:pPr>
            <a:r>
              <a:rPr lang="en-ZA" sz="2000" i="1" dirty="0"/>
              <a:t>Abram	servant of Montague</a:t>
            </a:r>
            <a:endParaRPr lang="en-ZA" sz="2000" dirty="0"/>
          </a:p>
          <a:p>
            <a:pPr>
              <a:tabLst>
                <a:tab pos="9034463" algn="r"/>
              </a:tabLst>
            </a:pPr>
            <a:r>
              <a:rPr lang="en-ZA" sz="2000" i="1" dirty="0" smtClean="0"/>
              <a:t>Nurse</a:t>
            </a:r>
            <a:r>
              <a:rPr lang="en-ZA" sz="2000" i="1" dirty="0"/>
              <a:t>	foster-mother of Juliet</a:t>
            </a:r>
            <a:endParaRPr lang="en-ZA" sz="2000" dirty="0"/>
          </a:p>
          <a:p>
            <a:pPr>
              <a:tabLst>
                <a:tab pos="9034463" algn="r"/>
              </a:tabLst>
            </a:pPr>
            <a:r>
              <a:rPr lang="en-ZA" sz="2000" i="1" dirty="0" smtClean="0"/>
              <a:t>Peter</a:t>
            </a:r>
            <a:r>
              <a:rPr lang="en-ZA" sz="2000" i="1" dirty="0"/>
              <a:t>	servant of Capulet attending on the Nurse</a:t>
            </a:r>
            <a:endParaRPr lang="en-ZA" sz="2000" dirty="0"/>
          </a:p>
          <a:p>
            <a:pPr>
              <a:tabLst>
                <a:tab pos="9034463" algn="r"/>
              </a:tabLst>
            </a:pPr>
            <a:r>
              <a:rPr lang="en-ZA" sz="2000" i="1" dirty="0" smtClean="0"/>
              <a:t>Friar </a:t>
            </a:r>
            <a:r>
              <a:rPr lang="en-ZA" sz="2000" i="1" dirty="0"/>
              <a:t>Laurence	a Franciscan</a:t>
            </a:r>
            <a:endParaRPr lang="en-ZA" sz="2000" dirty="0"/>
          </a:p>
          <a:p>
            <a:pPr>
              <a:tabLst>
                <a:tab pos="9034463" algn="r"/>
              </a:tabLst>
            </a:pPr>
            <a:r>
              <a:rPr lang="en-ZA" sz="2000" i="1" dirty="0" smtClean="0"/>
              <a:t>Friar </a:t>
            </a:r>
            <a:r>
              <a:rPr lang="en-ZA" sz="2000" i="1" dirty="0"/>
              <a:t>John	a Franciscan</a:t>
            </a:r>
            <a:endParaRPr lang="en-ZA" sz="2000" dirty="0"/>
          </a:p>
          <a:p>
            <a:pPr>
              <a:tabLst>
                <a:tab pos="9034463" algn="r"/>
              </a:tabLst>
            </a:pPr>
            <a:r>
              <a:rPr lang="en-ZA" sz="2000" i="1" dirty="0" smtClean="0"/>
              <a:t>Apothecary</a:t>
            </a:r>
            <a:r>
              <a:rPr lang="en-ZA" sz="2000" i="1" dirty="0"/>
              <a:t>	of Mantua</a:t>
            </a:r>
            <a:endParaRPr lang="en-ZA" sz="2000" dirty="0"/>
          </a:p>
          <a:p>
            <a:pPr>
              <a:tabLst>
                <a:tab pos="9034463" algn="r"/>
              </a:tabLst>
            </a:pPr>
            <a:r>
              <a:rPr lang="en-ZA" sz="2000" i="1" dirty="0" smtClean="0"/>
              <a:t>Sampson</a:t>
            </a:r>
            <a:r>
              <a:rPr lang="en-ZA" sz="2000" i="1" dirty="0"/>
              <a:t>	of the Capulet household</a:t>
            </a:r>
            <a:endParaRPr lang="en-ZA" sz="2000" dirty="0"/>
          </a:p>
          <a:p>
            <a:pPr>
              <a:tabLst>
                <a:tab pos="9034463" algn="r"/>
              </a:tabLst>
            </a:pPr>
            <a:r>
              <a:rPr lang="en-ZA" sz="2000" i="1" dirty="0" smtClean="0"/>
              <a:t>Gregory</a:t>
            </a:r>
            <a:r>
              <a:rPr lang="en-ZA" sz="2000" i="1" dirty="0"/>
              <a:t>	of the Capulet household</a:t>
            </a:r>
            <a:endParaRPr lang="en-ZA" sz="2000" dirty="0"/>
          </a:p>
          <a:p>
            <a:pPr>
              <a:tabLst>
                <a:tab pos="9034463" algn="r"/>
              </a:tabLst>
            </a:pPr>
            <a:r>
              <a:rPr lang="en-ZA" sz="2000" i="1" dirty="0" smtClean="0"/>
              <a:t>Anthony</a:t>
            </a:r>
            <a:r>
              <a:rPr lang="en-ZA" sz="2000" i="1" dirty="0"/>
              <a:t>	of the Capulet household</a:t>
            </a:r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2527015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List of roles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72746"/>
            <a:ext cx="9043315" cy="4799914"/>
          </a:xfrm>
        </p:spPr>
        <p:txBody>
          <a:bodyPr>
            <a:noAutofit/>
          </a:bodyPr>
          <a:lstStyle/>
          <a:p>
            <a:pPr>
              <a:tabLst>
                <a:tab pos="9085263" algn="r"/>
              </a:tabLst>
            </a:pPr>
            <a:r>
              <a:rPr lang="en-ZA" sz="2000" i="1" dirty="0"/>
              <a:t>Romeo	son of Montague</a:t>
            </a:r>
            <a:endParaRPr lang="en-ZA" sz="2000" dirty="0"/>
          </a:p>
          <a:p>
            <a:pPr>
              <a:tabLst>
                <a:tab pos="9085263" algn="r"/>
              </a:tabLst>
            </a:pPr>
            <a:r>
              <a:rPr lang="en-ZA" sz="2000" i="1" dirty="0" smtClean="0"/>
              <a:t>Juliet</a:t>
            </a:r>
            <a:r>
              <a:rPr lang="en-ZA" sz="2000" i="1" dirty="0"/>
              <a:t>	daughter of Capulet</a:t>
            </a:r>
            <a:endParaRPr lang="en-ZA" sz="2000" dirty="0"/>
          </a:p>
          <a:p>
            <a:pPr>
              <a:tabLst>
                <a:tab pos="9085263" algn="r"/>
              </a:tabLst>
            </a:pPr>
            <a:r>
              <a:rPr lang="en-ZA" sz="2000" i="1" dirty="0" smtClean="0"/>
              <a:t>Mercutio</a:t>
            </a:r>
            <a:r>
              <a:rPr lang="en-ZA" sz="2000" i="1" dirty="0"/>
              <a:t>	kinsman of the Prince and friend of Romeo</a:t>
            </a:r>
            <a:endParaRPr lang="en-ZA" sz="2000" dirty="0"/>
          </a:p>
          <a:p>
            <a:pPr>
              <a:tabLst>
                <a:tab pos="9085263" algn="r"/>
              </a:tabLst>
            </a:pPr>
            <a:r>
              <a:rPr lang="en-ZA" sz="2000" i="1" dirty="0" smtClean="0"/>
              <a:t>Benvolio</a:t>
            </a:r>
            <a:r>
              <a:rPr lang="en-ZA" sz="2000" i="1" dirty="0"/>
              <a:t>	nephew of Montague and friend of Romeo</a:t>
            </a:r>
            <a:endParaRPr lang="en-ZA" sz="2000" dirty="0"/>
          </a:p>
          <a:p>
            <a:pPr>
              <a:tabLst>
                <a:tab pos="9085263" algn="r"/>
              </a:tabLst>
            </a:pPr>
            <a:r>
              <a:rPr lang="en-ZA" sz="2000" i="1" dirty="0" smtClean="0"/>
              <a:t>Paris</a:t>
            </a:r>
            <a:r>
              <a:rPr lang="en-ZA" sz="2000" i="1" dirty="0"/>
              <a:t>	a young count and suitor of Juliet</a:t>
            </a:r>
            <a:endParaRPr lang="en-ZA" sz="2000" dirty="0"/>
          </a:p>
          <a:p>
            <a:pPr>
              <a:tabLst>
                <a:tab pos="9085263" algn="r"/>
              </a:tabLst>
            </a:pPr>
            <a:r>
              <a:rPr lang="en-ZA" sz="2000" i="1" dirty="0" smtClean="0"/>
              <a:t>Montague</a:t>
            </a:r>
            <a:r>
              <a:rPr lang="en-ZA" sz="2000" i="1" dirty="0"/>
              <a:t>	head of a Veronese family at feud with the Capulets</a:t>
            </a:r>
            <a:endParaRPr lang="en-ZA" sz="2000" dirty="0"/>
          </a:p>
          <a:p>
            <a:pPr>
              <a:tabLst>
                <a:tab pos="9085263" algn="r"/>
              </a:tabLst>
            </a:pPr>
            <a:r>
              <a:rPr lang="en-ZA" sz="2000" i="1" dirty="0" smtClean="0"/>
              <a:t>Lady </a:t>
            </a:r>
            <a:r>
              <a:rPr lang="en-ZA" sz="2000" i="1" dirty="0"/>
              <a:t>Montague	wife of Montague</a:t>
            </a:r>
            <a:endParaRPr lang="en-ZA" sz="2000" dirty="0"/>
          </a:p>
          <a:p>
            <a:pPr>
              <a:tabLst>
                <a:tab pos="9085263" algn="r"/>
              </a:tabLst>
            </a:pPr>
            <a:r>
              <a:rPr lang="en-ZA" sz="2000" i="1" dirty="0" smtClean="0"/>
              <a:t>Capulet</a:t>
            </a:r>
            <a:r>
              <a:rPr lang="en-ZA" sz="2000" i="1"/>
              <a:t>	</a:t>
            </a:r>
            <a:r>
              <a:rPr lang="en-ZA" sz="2000" i="1" smtClean="0"/>
              <a:t>head </a:t>
            </a:r>
            <a:r>
              <a:rPr lang="en-ZA" sz="2000" i="1" dirty="0"/>
              <a:t>of a Veronese family at feud with the Montagues</a:t>
            </a:r>
            <a:endParaRPr lang="en-ZA" sz="2000" dirty="0"/>
          </a:p>
          <a:p>
            <a:pPr>
              <a:tabLst>
                <a:tab pos="9085263" algn="r"/>
              </a:tabLst>
            </a:pPr>
            <a:r>
              <a:rPr lang="en-ZA" sz="2000" i="1" dirty="0" smtClean="0"/>
              <a:t>Lady </a:t>
            </a:r>
            <a:r>
              <a:rPr lang="en-ZA" sz="2000" i="1" dirty="0"/>
              <a:t>Capulet	wife of Capulet</a:t>
            </a:r>
            <a:endParaRPr lang="en-ZA" sz="2000" dirty="0"/>
          </a:p>
          <a:p>
            <a:pPr>
              <a:tabLst>
                <a:tab pos="9085263" algn="r"/>
              </a:tabLst>
            </a:pPr>
            <a:r>
              <a:rPr lang="en-ZA" sz="2000" i="1" dirty="0" smtClean="0"/>
              <a:t>Tybalt</a:t>
            </a:r>
            <a:r>
              <a:rPr lang="en-ZA" sz="2000" i="1" dirty="0"/>
              <a:t>	nephew of Lady Capulet</a:t>
            </a:r>
            <a:endParaRPr lang="en-ZA" sz="2000" dirty="0"/>
          </a:p>
          <a:p>
            <a:pPr>
              <a:tabLst>
                <a:tab pos="9085263" algn="r"/>
              </a:tabLst>
            </a:pPr>
            <a:r>
              <a:rPr lang="en-ZA" sz="2000" i="1" dirty="0" smtClean="0"/>
              <a:t>Balthasar</a:t>
            </a:r>
            <a:r>
              <a:rPr lang="en-ZA" sz="2000" i="1"/>
              <a:t>	</a:t>
            </a:r>
            <a:r>
              <a:rPr lang="en-ZA" sz="2000" i="1" smtClean="0"/>
              <a:t>servant </a:t>
            </a:r>
            <a:r>
              <a:rPr lang="en-ZA" sz="2000" i="1" dirty="0"/>
              <a:t>of Montague attending on </a:t>
            </a:r>
            <a:r>
              <a:rPr lang="en-ZA" sz="2000" i="1" dirty="0" smtClean="0"/>
              <a:t>Romeo</a:t>
            </a:r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135640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Performances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69153"/>
            <a:ext cx="8596668" cy="138287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Second Term 2016: </a:t>
            </a:r>
            <a:r>
              <a:rPr lang="en-US" sz="2800" smtClean="0"/>
              <a:t>11 to 16 </a:t>
            </a:r>
            <a:r>
              <a:rPr lang="en-US" sz="2800" dirty="0" smtClean="0"/>
              <a:t>April</a:t>
            </a:r>
          </a:p>
          <a:p>
            <a:r>
              <a:rPr lang="en-US" sz="2800" smtClean="0"/>
              <a:t>Dress Rehearsal: Saturday </a:t>
            </a:r>
            <a:r>
              <a:rPr lang="en-US" sz="2800" dirty="0" smtClean="0"/>
              <a:t>9 April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ZA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325" y="3063780"/>
            <a:ext cx="4371789" cy="276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091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814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7469" y="1837038"/>
            <a:ext cx="6135387" cy="3087010"/>
          </a:xfrm>
        </p:spPr>
        <p:txBody>
          <a:bodyPr/>
          <a:lstStyle/>
          <a:p>
            <a:r>
              <a:rPr lang="en-ZA" b="1" dirty="0">
                <a:solidFill>
                  <a:srgbClr val="FF0000"/>
                </a:solidFill>
              </a:rPr>
              <a:t>Romeo </a:t>
            </a:r>
            <a:r>
              <a:rPr lang="en-ZA" b="1">
                <a:solidFill>
                  <a:srgbClr val="FF0000"/>
                </a:solidFill>
              </a:rPr>
              <a:t>&amp; </a:t>
            </a:r>
            <a:r>
              <a:rPr lang="en-ZA" b="1" smtClean="0">
                <a:solidFill>
                  <a:srgbClr val="FF0000"/>
                </a:solidFill>
              </a:rPr>
              <a:t>Juliet</a:t>
            </a:r>
            <a:r>
              <a:rPr lang="en-ZA" smtClean="0"/>
              <a:t/>
            </a:r>
            <a:br>
              <a:rPr lang="en-ZA" smtClean="0"/>
            </a:br>
            <a:r>
              <a:rPr lang="en-ZA" smtClean="0"/>
              <a:t/>
            </a:r>
            <a:br>
              <a:rPr lang="en-ZA" smtClean="0"/>
            </a:br>
            <a:r>
              <a:rPr lang="en-ZA" sz="4400" b="1"/>
              <a:t>Be </a:t>
            </a:r>
            <a:r>
              <a:rPr lang="en-ZA" sz="4400" b="1" dirty="0"/>
              <a:t>part </a:t>
            </a:r>
            <a:r>
              <a:rPr lang="en-ZA" sz="4400" b="1"/>
              <a:t>of </a:t>
            </a:r>
            <a:r>
              <a:rPr lang="en-ZA" sz="4400" b="1" smtClean="0"/>
              <a:t>something</a:t>
            </a:r>
            <a:br>
              <a:rPr lang="en-ZA" sz="4400" b="1" smtClean="0"/>
            </a:br>
            <a:r>
              <a:rPr lang="en-ZA" sz="4400" b="1" smtClean="0"/>
              <a:t>BIG</a:t>
            </a:r>
            <a:r>
              <a:rPr lang="en-ZA" sz="4400" b="1"/>
              <a:t>!</a:t>
            </a:r>
            <a:endParaRPr lang="en-ZA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837038"/>
            <a:ext cx="3347769" cy="5020962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871775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700</TotalTime>
  <Words>201</Words>
  <Application>Microsoft Office PowerPoint</Application>
  <PresentationFormat>Widescreen</PresentationFormat>
  <Paragraphs>44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Lucida Calligraphy</vt:lpstr>
      <vt:lpstr>Trebuchet MS</vt:lpstr>
      <vt:lpstr>Wingdings 3</vt:lpstr>
      <vt:lpstr>Facet</vt:lpstr>
      <vt:lpstr>Romeo and Juliet</vt:lpstr>
      <vt:lpstr>Shakespeare’s Romeo and Juliet</vt:lpstr>
      <vt:lpstr>Original music and all school cast </vt:lpstr>
      <vt:lpstr>How do I take part in this play?</vt:lpstr>
      <vt:lpstr>List of roles (continued)</vt:lpstr>
      <vt:lpstr>List of roles</vt:lpstr>
      <vt:lpstr>Performances</vt:lpstr>
      <vt:lpstr>PowerPoint Presentation</vt:lpstr>
      <vt:lpstr>Romeo &amp; Juliet  Be part of something BIG!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2015-09-20T10:36:21Z</dcterms:created>
  <dcterms:modified xsi:type="dcterms:W3CDTF">2015-11-06T14:52:12Z</dcterms:modified>
</cp:coreProperties>
</file>