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9DE47-C7EE-4E6C-B5DE-ADFCBB573106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96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Prismas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Graad </a:t>
            </a:r>
            <a:r>
              <a:rPr lang="en-US" smtClean="0"/>
              <a:t>9 </a:t>
            </a:r>
            <a:r>
              <a:rPr lang="en-US" smtClean="0"/>
              <a:t>Wiskunde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7200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Silinder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244600" y="1962150"/>
            <a:ext cx="2184400" cy="3829050"/>
          </a:xfrm>
          <a:prstGeom prst="can">
            <a:avLst>
              <a:gd name="adj" fmla="val 3475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886200" y="2146757"/>
            <a:ext cx="4495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 Volume</a:t>
            </a:r>
            <a:r>
              <a:rPr kumimoji="0" lang="en-US" sz="2800" b="1" i="0" u="none" strike="noStrike" normalizeH="0" baseline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: </a:t>
            </a:r>
            <a:r>
              <a:rPr kumimoji="0" lang="en-US" sz="2800" b="1" i="0" u="none" strike="noStrike" normalizeH="0" baseline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2800" b="1" i="0" u="none" strike="noStrike" normalizeH="0" baseline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2800" b="1" i="0" u="none" strike="noStrike" normalizeH="0" baseline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Opp</a:t>
            </a:r>
            <a:r>
              <a:rPr kumimoji="0" lang="en-US" sz="2800" b="1" i="0" u="none" strike="noStrike" normalizeH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 van </a:t>
            </a:r>
            <a:r>
              <a:rPr kumimoji="0" lang="en-US" sz="2800" b="1" i="0" u="none" strike="noStrike" normalizeH="0" baseline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basis </a:t>
            </a:r>
            <a:r>
              <a:rPr kumimoji="0" lang="en-US" sz="2800" b="1" i="0" u="none" strike="noStrike" normalizeH="0" baseline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x </a:t>
            </a:r>
            <a:r>
              <a:rPr kumimoji="0" lang="en-US" sz="2800" b="1" i="0" u="none" strike="noStrike" normalizeH="0" baseline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hoogte</a:t>
            </a:r>
            <a:endParaRPr kumimoji="0" lang="en-US" sz="4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953000" y="3657600"/>
          <a:ext cx="168332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3" imgW="507780" imgH="203112" progId="Equation.3">
                  <p:embed/>
                </p:oleObj>
              </mc:Choice>
              <mc:Fallback>
                <p:oleObj name="Equation" r:id="rId3" imgW="507780" imgH="203112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657600"/>
                        <a:ext cx="1683327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743200" y="666750"/>
            <a:ext cx="33669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51188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Reghoekige prisma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886200" y="2146757"/>
            <a:ext cx="4495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Volume</a:t>
            </a:r>
            <a:r>
              <a:rPr lang="en-US" sz="28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 </a:t>
            </a:r>
            <a:r>
              <a:rPr lang="en-US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Opp van basis </a:t>
            </a:r>
            <a:r>
              <a:rPr lang="en-US" sz="28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 </a:t>
            </a:r>
            <a:r>
              <a:rPr lang="en-US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hoogte </a:t>
            </a:r>
            <a:endParaRPr kumimoji="0" lang="en-US" sz="4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743200" y="666750"/>
            <a:ext cx="33669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51188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953000" y="3505200"/>
          <a:ext cx="1981199" cy="574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quation" r:id="rId3" imgW="672516" imgH="177646" progId="Equation.3">
                  <p:embed/>
                </p:oleObj>
              </mc:Choice>
              <mc:Fallback>
                <p:oleObj name="Equation" r:id="rId3" imgW="672516" imgH="177646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505200"/>
                        <a:ext cx="1981199" cy="5740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57200" y="3429000"/>
            <a:ext cx="3471862" cy="1325563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Equation</vt:lpstr>
      <vt:lpstr>Prismas</vt:lpstr>
      <vt:lpstr>Silinder</vt:lpstr>
      <vt:lpstr>Reghoekige prisma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Prisms</dc:title>
  <dc:creator>Reinet Barnard</dc:creator>
  <cp:lastModifiedBy>Sandra</cp:lastModifiedBy>
  <cp:revision>2</cp:revision>
  <dcterms:created xsi:type="dcterms:W3CDTF">2011-03-26T16:21:28Z</dcterms:created>
  <dcterms:modified xsi:type="dcterms:W3CDTF">2011-10-27T22:51:21Z</dcterms:modified>
</cp:coreProperties>
</file>