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58561-623A-4546-A497-B2B28A633EB9}" type="datetimeFigureOut">
              <a:rPr lang="en-ZA" smtClean="0"/>
              <a:t>2011/04/21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Desktop\grade 12 maropeng\Maropeng\DSC_10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ZA" sz="7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’n Besoek aan ons verlede</a:t>
            </a:r>
            <a:endParaRPr lang="en-ZA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Desktop\grade 12 maropeng\Caves\DSC_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8513" y="2492896"/>
            <a:ext cx="5493370" cy="36872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Die uitstappie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smtClean="0"/>
              <a:t>Ons het 09:00 by </a:t>
            </a:r>
            <a:r>
              <a:rPr lang="en-ZA" err="1" smtClean="0"/>
              <a:t>Maropeng</a:t>
            </a:r>
            <a:r>
              <a:rPr lang="en-ZA" smtClean="0"/>
              <a:t> buite Krugersdorp aangekom</a:t>
            </a:r>
            <a:endParaRPr lang="en-Z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Die grotte</a:t>
            </a:r>
            <a:endParaRPr lang="en-ZA" dirty="0"/>
          </a:p>
        </p:txBody>
      </p:sp>
      <p:pic>
        <p:nvPicPr>
          <p:cNvPr id="2050" name="Picture 2" descr="C:\Documents and Settings\User\Desktop\grade 12 maropeng\Caves\DSC_1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20887"/>
            <a:ext cx="5904656" cy="396362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1340768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smtClean="0"/>
              <a:t>Sommige leerders was te </a:t>
            </a:r>
            <a:r>
              <a:rPr lang="en-ZA" sz="3200" smtClean="0"/>
              <a:t>skrikkerig om </a:t>
            </a:r>
            <a:r>
              <a:rPr lang="en-ZA" sz="3200" smtClean="0"/>
              <a:t>in die grotte af te gaan… </a:t>
            </a:r>
            <a:endParaRPr lang="en-ZA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mtClean="0"/>
              <a:t>Kreature uit die verlede</a:t>
            </a:r>
            <a:endParaRPr lang="en-ZA" dirty="0"/>
          </a:p>
        </p:txBody>
      </p:sp>
      <p:pic>
        <p:nvPicPr>
          <p:cNvPr id="3" name="Picture 6" descr="C:\Documents and Settings\User\Desktop\grade 12 maropeng\Maropeng\DSC_1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000" y="1556792"/>
            <a:ext cx="4324480" cy="3384376"/>
          </a:xfrm>
          <a:prstGeom prst="rect">
            <a:avLst/>
          </a:prstGeom>
          <a:noFill/>
        </p:spPr>
      </p:pic>
      <p:pic>
        <p:nvPicPr>
          <p:cNvPr id="4" name="Picture 2" descr="C:\Documents and Settings\User\Desktop\grade 12 maropeng\Maropeng\DSC_1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3876856" cy="2602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Tot by homo </a:t>
            </a:r>
            <a:r>
              <a:rPr lang="en-ZA" dirty="0" smtClean="0"/>
              <a:t>sapiens...</a:t>
            </a:r>
            <a:endParaRPr lang="en-ZA" dirty="0"/>
          </a:p>
        </p:txBody>
      </p:sp>
      <p:pic>
        <p:nvPicPr>
          <p:cNvPr id="3075" name="Picture 3" descr="C:\Documents and Settings\User\Desktop\grade 12 maropeng\Maropeng\DSC_1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077072"/>
            <a:ext cx="3481640" cy="2337123"/>
          </a:xfrm>
          <a:prstGeom prst="rect">
            <a:avLst/>
          </a:prstGeom>
          <a:noFill/>
        </p:spPr>
      </p:pic>
      <p:pic>
        <p:nvPicPr>
          <p:cNvPr id="3077" name="Picture 5" descr="C:\Documents and Settings\User\Desktop\grade 12 maropeng\Maropeng\DSC_1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484783"/>
            <a:ext cx="6840760" cy="23409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40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’n Besoek aan ons verlede</vt:lpstr>
      <vt:lpstr>Die uitstappie</vt:lpstr>
      <vt:lpstr>Die grotte</vt:lpstr>
      <vt:lpstr>Kreature uit die verlede</vt:lpstr>
      <vt:lpstr>Tot by homo sapiens...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2011-04-02T11:57:36Z</dcterms:created>
  <dcterms:modified xsi:type="dcterms:W3CDTF">2011-04-21T20:57:19Z</dcterms:modified>
</cp:coreProperties>
</file>