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60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08" y="5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Werk\Documents\FB_Info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FB-gebruikers per ouderdomsgroep</a:t>
            </a:r>
          </a:p>
        </c:rich>
      </c:tx>
      <c:overlay val="0"/>
    </c:title>
    <c:autoTitleDeleted val="0"/>
    <c:plotArea>
      <c:layout/>
      <c:pieChart>
        <c:varyColors val="1"/>
        <c:ser>
          <c:idx val="0"/>
          <c:order val="0"/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Sheet1!$A$2:$A$7</c:f>
              <c:strCache>
                <c:ptCount val="6"/>
                <c:pt idx="0">
                  <c:v>13-17</c:v>
                </c:pt>
                <c:pt idx="1">
                  <c:v>18-25</c:v>
                </c:pt>
                <c:pt idx="2">
                  <c:v>26-34</c:v>
                </c:pt>
                <c:pt idx="3">
                  <c:v>35-44</c:v>
                </c:pt>
                <c:pt idx="4">
                  <c:v>45-54</c:v>
                </c:pt>
                <c:pt idx="5">
                  <c:v>55-64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14402580</c:v>
                </c:pt>
                <c:pt idx="1">
                  <c:v>50679700</c:v>
                </c:pt>
                <c:pt idx="2">
                  <c:v>29703340</c:v>
                </c:pt>
                <c:pt idx="3">
                  <c:v>23596860</c:v>
                </c:pt>
                <c:pt idx="4">
                  <c:v>17425520</c:v>
                </c:pt>
                <c:pt idx="5">
                  <c:v>10459580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333-4F69-9E31-C5BA57F85EA7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665E6B-C8A2-4682-940E-8B1FCF530BE2}" type="datetimeFigureOut">
              <a:rPr lang="en-US" smtClean="0"/>
              <a:t>28/12/16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C74DAA-7139-4CEB-9340-49A6B24402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0276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http://blog.kissmetrics.com/facebook-statistics/?wide=1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C74DAA-7139-4CEB-9340-49A6B244020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1054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2734C-8A83-4B33-B1D5-89F4CABBB97C}" type="datetime1">
              <a:rPr lang="en-US" smtClean="0"/>
              <a:t>28/12/16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77FE1-4AFB-4FF3-94BC-47D5F958B23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77B99-354B-4F71-8F7C-6AB9EF08A730}" type="datetime1">
              <a:rPr lang="en-US" smtClean="0"/>
              <a:t>28/12/16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77FE1-4AFB-4FF3-94BC-47D5F958B2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0482E-EBC2-4B8E-B778-814BCC9987E4}" type="datetime1">
              <a:rPr lang="en-US" smtClean="0"/>
              <a:t>28/12/16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77FE1-4AFB-4FF3-94BC-47D5F958B2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F5044-8B9A-479B-BF1E-C5CD2B406EBB}" type="datetime1">
              <a:rPr lang="en-US" smtClean="0"/>
              <a:t>28/12/16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77FE1-4AFB-4FF3-94BC-47D5F958B2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77217-511D-4DCA-8A78-42FB3A3B24D8}" type="datetime1">
              <a:rPr lang="en-US" smtClean="0"/>
              <a:t>28/12/16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77FE1-4AFB-4FF3-94BC-47D5F958B23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CB712-7C7F-4FFE-A9EE-697C72B3ED7A}" type="datetime1">
              <a:rPr lang="en-US" smtClean="0"/>
              <a:t>28/12/16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77FE1-4AFB-4FF3-94BC-47D5F958B2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CE8B8-A3F9-47B7-9A77-5CF43D742411}" type="datetime1">
              <a:rPr lang="en-US" smtClean="0"/>
              <a:t>28/12/16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77FE1-4AFB-4FF3-94BC-47D5F958B2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AA0E4-2B2A-46C4-81B1-2185AE198D5E}" type="datetime1">
              <a:rPr lang="en-US" smtClean="0"/>
              <a:t>28/12/16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77FE1-4AFB-4FF3-94BC-47D5F958B2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A5C52-09EC-474E-8947-3A049545D738}" type="datetime1">
              <a:rPr lang="en-US" smtClean="0"/>
              <a:t>28/12/16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77FE1-4AFB-4FF3-94BC-47D5F958B2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82942-3F30-4145-A478-1ECA6A13FDD4}" type="datetime1">
              <a:rPr lang="en-US" smtClean="0"/>
              <a:t>28/12/16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77FE1-4AFB-4FF3-94BC-47D5F958B2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9097B-83C1-46B5-A13E-F9C8C91BFCFF}" type="datetime1">
              <a:rPr lang="en-US" smtClean="0"/>
              <a:t>28/12/16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C177FE1-4AFB-4FF3-94BC-47D5F958B235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623FAA6-E128-4251-B9B2-2AD4326286F2}" type="datetime1">
              <a:rPr lang="en-US" smtClean="0"/>
              <a:t>28/12/16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C177FE1-4AFB-4FF3-94BC-47D5F958B235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/>
              <a:t>Facebook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Het </a:t>
            </a:r>
            <a:r>
              <a:rPr lang="en-US" b="1" dirty="0" err="1"/>
              <a:t>jy</a:t>
            </a:r>
            <a:r>
              <a:rPr lang="en-US" b="1" dirty="0"/>
              <a:t> </a:t>
            </a:r>
            <a:r>
              <a:rPr lang="en-US" b="1" dirty="0" err="1"/>
              <a:t>geweet</a:t>
            </a:r>
            <a:r>
              <a:rPr lang="en-US" b="1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0779992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FB-</a:t>
            </a:r>
            <a:r>
              <a:rPr lang="en-US" dirty="0" err="1"/>
              <a:t>gebruikers</a:t>
            </a:r>
            <a:r>
              <a:rPr lang="en-US" dirty="0"/>
              <a:t> per </a:t>
            </a:r>
            <a:r>
              <a:rPr lang="en-US" dirty="0" err="1"/>
              <a:t>ouderdomsgroep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648200"/>
          </a:xfrm>
        </p:spPr>
        <p:txBody>
          <a:bodyPr/>
          <a:lstStyle/>
          <a:p>
            <a:r>
              <a:rPr lang="en-US" dirty="0"/>
              <a:t>13-17 </a:t>
            </a:r>
            <a:r>
              <a:rPr lang="en-US" dirty="0" err="1"/>
              <a:t>jaar</a:t>
            </a:r>
            <a:r>
              <a:rPr lang="en-US" dirty="0"/>
              <a:t>: </a:t>
            </a:r>
            <a:r>
              <a:rPr lang="en-US" dirty="0" err="1"/>
              <a:t>ongeveer</a:t>
            </a:r>
            <a:r>
              <a:rPr lang="en-US" dirty="0"/>
              <a:t> 10% van FB-</a:t>
            </a:r>
            <a:r>
              <a:rPr lang="en-US" dirty="0" err="1"/>
              <a:t>gebruikers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55483529"/>
              </p:ext>
            </p:extLst>
          </p:nvPr>
        </p:nvGraphicFramePr>
        <p:xfrm>
          <a:off x="1524000" y="2209800"/>
          <a:ext cx="5867400" cy="4343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77FE1-4AFB-4FF3-94BC-47D5F958B23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6743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61288"/>
          </a:xfrm>
        </p:spPr>
        <p:txBody>
          <a:bodyPr/>
          <a:lstStyle/>
          <a:p>
            <a:r>
              <a:rPr lang="en-US" dirty="0"/>
              <a:t>Die </a:t>
            </a:r>
            <a:r>
              <a:rPr lang="en-US" dirty="0" err="1"/>
              <a:t>gemiddelde</a:t>
            </a:r>
            <a:r>
              <a:rPr lang="en-US" dirty="0"/>
              <a:t> </a:t>
            </a:r>
            <a:r>
              <a:rPr lang="en-US" dirty="0" err="1"/>
              <a:t>gebruiker</a:t>
            </a:r>
            <a:r>
              <a:rPr lang="en-US" dirty="0"/>
              <a:t>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72000"/>
          </a:xfrm>
        </p:spPr>
        <p:txBody>
          <a:bodyPr>
            <a:normAutofit/>
          </a:bodyPr>
          <a:lstStyle/>
          <a:p>
            <a:pPr lvl="0">
              <a:lnSpc>
                <a:spcPct val="110000"/>
              </a:lnSpc>
            </a:pPr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77FE1-4AFB-4FF3-94BC-47D5F958B23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2253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r>
              <a:rPr lang="en-US" dirty="0"/>
              <a:t>RTT-</a:t>
            </a:r>
            <a:r>
              <a:rPr lang="en-US" dirty="0" err="1"/>
              <a:t>klas</a:t>
            </a:r>
            <a:r>
              <a:rPr lang="en-US" dirty="0"/>
              <a:t> se FB-</a:t>
            </a:r>
            <a:r>
              <a:rPr lang="en-US" dirty="0" err="1"/>
              <a:t>hulpgroep</a:t>
            </a:r>
            <a:r>
              <a:rPr lang="en-US" dirty="0"/>
              <a:t> (1)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Leerders</a:t>
            </a:r>
            <a:r>
              <a:rPr lang="en-US" dirty="0"/>
              <a:t> </a:t>
            </a:r>
            <a:r>
              <a:rPr lang="en-US" dirty="0" err="1"/>
              <a:t>besoek</a:t>
            </a:r>
            <a:r>
              <a:rPr lang="en-US" dirty="0"/>
              <a:t> </a:t>
            </a:r>
            <a:r>
              <a:rPr lang="en-US" dirty="0" err="1"/>
              <a:t>dus</a:t>
            </a:r>
            <a:r>
              <a:rPr lang="en-US" dirty="0"/>
              <a:t> </a:t>
            </a:r>
            <a:r>
              <a:rPr lang="en-US" dirty="0" err="1"/>
              <a:t>hul</a:t>
            </a:r>
            <a:r>
              <a:rPr lang="en-US" dirty="0"/>
              <a:t> FB-</a:t>
            </a:r>
            <a:r>
              <a:rPr lang="en-US" dirty="0" err="1"/>
              <a:t>blad</a:t>
            </a:r>
            <a:r>
              <a:rPr lang="en-US" dirty="0"/>
              <a:t> </a:t>
            </a:r>
            <a:r>
              <a:rPr lang="en-US" dirty="0" err="1"/>
              <a:t>gereeld</a:t>
            </a:r>
            <a:endParaRPr lang="en-US" dirty="0"/>
          </a:p>
          <a:p>
            <a:r>
              <a:rPr lang="en-US" dirty="0" err="1"/>
              <a:t>Leerders</a:t>
            </a:r>
            <a:r>
              <a:rPr lang="en-US" dirty="0"/>
              <a:t> </a:t>
            </a:r>
            <a:r>
              <a:rPr lang="en-US" dirty="0" err="1"/>
              <a:t>kan</a:t>
            </a:r>
            <a:endParaRPr lang="en-US" dirty="0"/>
          </a:p>
          <a:p>
            <a:pPr lvl="1"/>
            <a:r>
              <a:rPr lang="en-US" dirty="0" err="1"/>
              <a:t>Hulp</a:t>
            </a:r>
            <a:r>
              <a:rPr lang="en-US" dirty="0"/>
              <a:t> </a:t>
            </a:r>
            <a:r>
              <a:rPr lang="en-US" dirty="0" err="1"/>
              <a:t>vra</a:t>
            </a:r>
            <a:r>
              <a:rPr lang="en-US" dirty="0"/>
              <a:t> en gee</a:t>
            </a:r>
          </a:p>
          <a:p>
            <a:pPr lvl="1"/>
            <a:r>
              <a:rPr lang="en-US" dirty="0" err="1"/>
              <a:t>Wenke</a:t>
            </a:r>
            <a:r>
              <a:rPr lang="en-US" dirty="0"/>
              <a:t> gee</a:t>
            </a:r>
          </a:p>
          <a:p>
            <a:pPr lvl="1"/>
            <a:r>
              <a:rPr lang="en-US" dirty="0" err="1"/>
              <a:t>Mekaar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</a:t>
            </a:r>
            <a:r>
              <a:rPr lang="en-US" dirty="0" err="1"/>
              <a:t>belangrike</a:t>
            </a:r>
            <a:r>
              <a:rPr lang="en-US" dirty="0"/>
              <a:t> </a:t>
            </a:r>
            <a:r>
              <a:rPr lang="en-US" dirty="0" err="1"/>
              <a:t>datums</a:t>
            </a:r>
            <a:r>
              <a:rPr lang="en-US" dirty="0"/>
              <a:t> </a:t>
            </a:r>
            <a:r>
              <a:rPr lang="en-US" dirty="0" err="1"/>
              <a:t>herinner</a:t>
            </a:r>
            <a:endParaRPr lang="en-US" dirty="0"/>
          </a:p>
          <a:p>
            <a:r>
              <a:rPr lang="en-US" dirty="0" err="1"/>
              <a:t>Onderwyser</a:t>
            </a:r>
            <a:r>
              <a:rPr lang="en-US" dirty="0"/>
              <a:t> </a:t>
            </a:r>
            <a:r>
              <a:rPr lang="en-US" dirty="0" err="1"/>
              <a:t>kan</a:t>
            </a:r>
            <a:endParaRPr lang="en-US" dirty="0"/>
          </a:p>
          <a:p>
            <a:pPr lvl="1"/>
            <a:r>
              <a:rPr lang="en-US" dirty="0"/>
              <a:t>Met </a:t>
            </a:r>
            <a:r>
              <a:rPr lang="en-US" dirty="0" err="1"/>
              <a:t>leerders</a:t>
            </a:r>
            <a:r>
              <a:rPr lang="en-US" dirty="0"/>
              <a:t> </a:t>
            </a:r>
            <a:r>
              <a:rPr lang="en-US" dirty="0" err="1"/>
              <a:t>kommunikeer</a:t>
            </a:r>
            <a:endParaRPr lang="en-US" dirty="0"/>
          </a:p>
          <a:p>
            <a:pPr lvl="1"/>
            <a:r>
              <a:rPr lang="en-US" dirty="0" err="1"/>
              <a:t>Wenke</a:t>
            </a:r>
            <a:r>
              <a:rPr lang="en-US" dirty="0"/>
              <a:t> gee</a:t>
            </a:r>
          </a:p>
          <a:p>
            <a:pPr lvl="1"/>
            <a:r>
              <a:rPr lang="en-US" dirty="0" err="1"/>
              <a:t>Leerders</a:t>
            </a:r>
            <a:r>
              <a:rPr lang="en-US" dirty="0"/>
              <a:t> </a:t>
            </a:r>
            <a:r>
              <a:rPr lang="en-US" dirty="0" err="1"/>
              <a:t>herinner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</a:t>
            </a:r>
            <a:r>
              <a:rPr lang="en-US" dirty="0" err="1"/>
              <a:t>huiswerk</a:t>
            </a:r>
            <a:r>
              <a:rPr lang="en-US" dirty="0"/>
              <a:t>, </a:t>
            </a:r>
            <a:r>
              <a:rPr lang="en-US" dirty="0" err="1"/>
              <a:t>toetsdatums</a:t>
            </a:r>
            <a:r>
              <a:rPr lang="en-US" dirty="0"/>
              <a:t>, ens.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77FE1-4AFB-4FF3-94BC-47D5F958B23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2621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en-US" dirty="0"/>
              <a:t>RTT-</a:t>
            </a:r>
            <a:r>
              <a:rPr lang="en-US" dirty="0" err="1"/>
              <a:t>klas</a:t>
            </a:r>
            <a:r>
              <a:rPr lang="en-US" dirty="0"/>
              <a:t> se FB-</a:t>
            </a:r>
            <a:r>
              <a:rPr lang="en-US" dirty="0" err="1"/>
              <a:t>hulpgroep</a:t>
            </a:r>
            <a:r>
              <a:rPr lang="en-US" dirty="0"/>
              <a:t> (2)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96012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Sal </a:t>
            </a:r>
            <a:r>
              <a:rPr lang="en-US" dirty="0" err="1"/>
              <a:t>leerders</a:t>
            </a:r>
            <a:r>
              <a:rPr lang="en-US" dirty="0"/>
              <a:t> Facebook-</a:t>
            </a:r>
            <a:r>
              <a:rPr lang="en-US" dirty="0" err="1"/>
              <a:t>groep</a:t>
            </a:r>
            <a:r>
              <a:rPr lang="en-US" dirty="0"/>
              <a:t> </a:t>
            </a:r>
            <a:r>
              <a:rPr lang="en-US" dirty="0" err="1"/>
              <a:t>vir</a:t>
            </a:r>
            <a:r>
              <a:rPr lang="en-US" dirty="0"/>
              <a:t> RTT </a:t>
            </a:r>
            <a:r>
              <a:rPr lang="en-US" dirty="0" err="1"/>
              <a:t>benut</a:t>
            </a:r>
            <a:r>
              <a:rPr lang="en-US" dirty="0"/>
              <a:t>?</a:t>
            </a:r>
            <a:br>
              <a:rPr lang="en-US" dirty="0"/>
            </a:br>
            <a:r>
              <a:rPr lang="en-US" dirty="0" err="1"/>
              <a:t>Vraelys-terugvoer</a:t>
            </a:r>
            <a:r>
              <a:rPr lang="en-US" dirty="0"/>
              <a:t>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77FE1-4AFB-4FF3-94BC-47D5F958B23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45014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0</TotalTime>
  <Words>95</Words>
  <Application>Microsoft Office PowerPoint</Application>
  <PresentationFormat>On-screen Show (4:3)</PresentationFormat>
  <Paragraphs>24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Calibri</vt:lpstr>
      <vt:lpstr>Constantia</vt:lpstr>
      <vt:lpstr>Wingdings 2</vt:lpstr>
      <vt:lpstr>Flow</vt:lpstr>
      <vt:lpstr>Facebook</vt:lpstr>
      <vt:lpstr>FB-gebruikers per ouderdomsgroep</vt:lpstr>
      <vt:lpstr>Die gemiddelde gebruiker…</vt:lpstr>
      <vt:lpstr>RTT-klas se FB-hulpgroep (1)</vt:lpstr>
      <vt:lpstr>RTT-klas se FB-hulpgroep (2)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2011-10-26T17:44:53Z</dcterms:created>
  <dcterms:modified xsi:type="dcterms:W3CDTF">2016-12-28T07:24:32Z</dcterms:modified>
</cp:coreProperties>
</file>