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8" y="2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142C3-6F0F-4712-90A6-91A0B0F13C90}" type="datetimeFigureOut">
              <a:rPr lang="en-ZA" smtClean="0"/>
              <a:t>2016/07/07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C95EE-35B2-48B4-888D-845C771AF0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04429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76274-5CBC-4BA4-A820-0B5BA6B78D78}" type="datetimeFigureOut">
              <a:rPr lang="en-ZA" smtClean="0"/>
              <a:t>2016/07/07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7901D-2918-42DA-BEB0-D122587679C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47939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3947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/>
              <a:t>The school</a:t>
            </a:r>
            <a:r>
              <a:rPr lang="en-ZA" baseline="0"/>
              <a:t> wants to open a second computer lab and need funds to purchase 15 computers. 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8455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/>
              <a:t>These are the proposed categories</a:t>
            </a:r>
            <a:r>
              <a:rPr lang="en-ZA" baseline="0"/>
              <a:t> which must be discussed. Additional categories can be added.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19241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13962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4859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5434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4424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2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3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4914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05981"/>
            <a:ext cx="2057401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05981"/>
            <a:ext cx="6019801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45872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8734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4088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14811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85308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188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297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04791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293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45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7/7/2016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47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01" y="627539"/>
            <a:ext cx="7175351" cy="1344875"/>
          </a:xfrm>
        </p:spPr>
        <p:txBody>
          <a:bodyPr>
            <a:normAutofit fontScale="90000"/>
          </a:bodyPr>
          <a:lstStyle/>
          <a:p>
            <a:r>
              <a:rPr lang="en-ZA" sz="9600"/>
              <a:t>AVONTUUR PRETSTAP</a:t>
            </a:r>
            <a:endParaRPr lang="en-ZA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nl-NL">
                <a:solidFill>
                  <a:schemeClr val="tx1"/>
                </a:solidFill>
              </a:rPr>
              <a:t>Gereël </a:t>
            </a:r>
            <a:r>
              <a:rPr lang="nl-NL">
                <a:solidFill>
                  <a:schemeClr val="tx1"/>
                </a:solidFill>
              </a:rPr>
              <a:t>deur die Gr 10 RTT-klas</a:t>
            </a:r>
          </a:p>
          <a:p>
            <a:endParaRPr lang="en-Z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5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Doel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8692" y="1923678"/>
            <a:ext cx="8229600" cy="1659631"/>
          </a:xfrm>
        </p:spPr>
        <p:txBody>
          <a:bodyPr anchor="ctr"/>
          <a:lstStyle/>
          <a:p>
            <a:pPr marL="0" indent="0" algn="ctr">
              <a:buNone/>
            </a:pPr>
            <a:r>
              <a:rPr lang="nl-NL"/>
              <a:t>Om </a:t>
            </a:r>
            <a:r>
              <a:rPr lang="nl-NL"/>
              <a:t>geld in te samel vir nuwe rekenaars by die skool</a:t>
            </a:r>
          </a:p>
          <a:p>
            <a:pPr marL="0" indent="0" algn="ctr">
              <a:buNone/>
            </a:pPr>
            <a:r>
              <a:rPr lang="en-ZA"/>
              <a:t>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61831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Kategorieë</a:t>
            </a:r>
          </a:p>
        </p:txBody>
      </p:sp>
    </p:spTree>
    <p:extLst>
      <p:ext uri="{BB962C8B-B14F-4D97-AF65-F5344CB8AC3E}">
        <p14:creationId xmlns:p14="http://schemas.microsoft.com/office/powerpoint/2010/main" val="134396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/>
              <a:t>Wanneer </a:t>
            </a:r>
            <a:r>
              <a:rPr lang="en-ZA"/>
              <a:t>en waar?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/>
              <a:t>Datum: 22 Augustus </a:t>
            </a:r>
            <a:endParaRPr lang="en-ZA" sz="4000"/>
          </a:p>
          <a:p>
            <a:r>
              <a:rPr lang="en-US" sz="4000"/>
              <a:t>Tyd: 9:00 – 14:00 </a:t>
            </a:r>
            <a:endParaRPr lang="en-ZA" sz="4000"/>
          </a:p>
          <a:p>
            <a:r>
              <a:rPr lang="en-US" sz="4000"/>
              <a:t>Plek: Staproete begin by skool</a:t>
            </a:r>
            <a:endParaRPr lang="en-ZA" sz="4000"/>
          </a:p>
        </p:txBody>
      </p:sp>
    </p:spTree>
    <p:extLst>
      <p:ext uri="{BB962C8B-B14F-4D97-AF65-F5344CB8AC3E}">
        <p14:creationId xmlns:p14="http://schemas.microsoft.com/office/powerpoint/2010/main" val="3145245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Afstande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3849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Voorgestelde </a:t>
            </a:r>
            <a:r>
              <a:rPr lang="en-ZA"/>
              <a:t>Logo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166" y="1200150"/>
            <a:ext cx="2295668" cy="3394075"/>
          </a:xfrm>
        </p:spPr>
      </p:pic>
    </p:spTree>
    <p:extLst>
      <p:ext uri="{BB962C8B-B14F-4D97-AF65-F5344CB8AC3E}">
        <p14:creationId xmlns:p14="http://schemas.microsoft.com/office/powerpoint/2010/main" val="1005458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/>
              <a:t>Reëls </a:t>
            </a:r>
            <a:r>
              <a:rPr lang="en-US" b="1"/>
              <a:t>en regulasies 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/>
              <a:t>Bly te alle tye by die groep terwyl die pretstap plaasvind.</a:t>
            </a:r>
            <a:endParaRPr lang="en-ZA"/>
          </a:p>
          <a:p>
            <a:pPr lvl="0"/>
            <a:r>
              <a:rPr lang="en-US"/>
              <a:t>Moenie alleen vooruit loop nie.</a:t>
            </a:r>
            <a:endParaRPr lang="en-ZA"/>
          </a:p>
          <a:p>
            <a:pPr lvl="0"/>
            <a:r>
              <a:rPr lang="en-US"/>
              <a:t>Moenie alleen oor ’n straat loop nie. </a:t>
            </a:r>
            <a:endParaRPr lang="en-ZA"/>
          </a:p>
          <a:p>
            <a:pPr lvl="0"/>
            <a:r>
              <a:rPr lang="en-US"/>
              <a:t>Laat ’n onderwyser weet as jy iewers heen moet gaan.</a:t>
            </a:r>
            <a:endParaRPr lang="en-ZA"/>
          </a:p>
          <a:p>
            <a:pPr lvl="0"/>
            <a:r>
              <a:rPr lang="en-US"/>
              <a:t>Geen rook of drank word op die pretstap toegelaat nie.</a:t>
            </a:r>
            <a:endParaRPr lang="en-ZA"/>
          </a:p>
          <a:p>
            <a:pPr lvl="0"/>
            <a:r>
              <a:rPr lang="en-US"/>
              <a:t>Enige rommel moet in 'n asblik gegooi word.</a:t>
            </a:r>
            <a:endParaRPr lang="en-ZA"/>
          </a:p>
          <a:p>
            <a:pPr lvl="0"/>
            <a:r>
              <a:rPr lang="en-US"/>
              <a:t>Troeteldiere wat lang afstande kan stap kan saamkom, solank hulle situasies met baie geraas en mense kan hanteer.</a:t>
            </a:r>
            <a:endParaRPr lang="en-ZA"/>
          </a:p>
          <a:p>
            <a:pPr lvl="0"/>
            <a:r>
              <a:rPr lang="en-US"/>
              <a:t>Water en koeldranke word verskaf, maar jy kan jou eie eet- en drinkgoed saamvat.</a:t>
            </a:r>
            <a:endParaRPr lang="en-ZA"/>
          </a:p>
          <a:p>
            <a:pPr lvl="0"/>
            <a:r>
              <a:rPr lang="en-US"/>
              <a:t>Mens mag gewone, gemaklike klere op die pretstap dra.</a:t>
            </a:r>
            <a:endParaRPr lang="en-ZA"/>
          </a:p>
          <a:p>
            <a:pPr lvl="0"/>
            <a:r>
              <a:rPr lang="en-US"/>
              <a:t>Kinders se ouers of vriende mag ook deelneem, solank hulle betaal.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3159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204</Words>
  <Application>Microsoft Office PowerPoint</Application>
  <PresentationFormat>On-screen Show (16:9)</PresentationFormat>
  <Paragraphs>32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AVONTUUR PRETSTAP</vt:lpstr>
      <vt:lpstr>Doel</vt:lpstr>
      <vt:lpstr>Kategorieë</vt:lpstr>
      <vt:lpstr>Wanneer en waar?</vt:lpstr>
      <vt:lpstr>Afstande</vt:lpstr>
      <vt:lpstr>Voorgestelde Logo</vt:lpstr>
      <vt:lpstr>Reëls en regulasies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2011-07-17T18:51:47Z</dcterms:created>
  <dcterms:modified xsi:type="dcterms:W3CDTF">2016-07-07T12:51:04Z</dcterms:modified>
</cp:coreProperties>
</file>