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 autoAdjust="0"/>
    <p:restoredTop sz="94660"/>
  </p:normalViewPr>
  <p:slideViewPr>
    <p:cSldViewPr>
      <p:cViewPr>
        <p:scale>
          <a:sx n="118" d="100"/>
          <a:sy n="118" d="100"/>
        </p:scale>
        <p:origin x="-14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9E07A2-B8EA-49DC-9730-F276EF07D5AD}" type="doc">
      <dgm:prSet loTypeId="urn:microsoft.com/office/officeart/2005/8/layout/default#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8E13024E-18E6-4521-B3C9-3CB9BCD7D86A}">
      <dgm:prSet phldrT="[Text]"/>
      <dgm:spPr/>
      <dgm:t>
        <a:bodyPr/>
        <a:lstStyle/>
        <a:p>
          <a:r>
            <a:rPr lang="en-US" dirty="0" smtClean="0"/>
            <a:t>English Home Language</a:t>
          </a:r>
          <a:endParaRPr lang="en-US" dirty="0"/>
        </a:p>
      </dgm:t>
    </dgm:pt>
    <dgm:pt modelId="{EBA33A22-BB9D-4229-AF40-DE49B5CD1EBB}" type="parTrans" cxnId="{5894FF70-8C90-48D1-8544-416DB946439A}">
      <dgm:prSet/>
      <dgm:spPr/>
      <dgm:t>
        <a:bodyPr/>
        <a:lstStyle/>
        <a:p>
          <a:endParaRPr lang="en-US"/>
        </a:p>
      </dgm:t>
    </dgm:pt>
    <dgm:pt modelId="{4BA06573-FD93-4FC2-AC30-79DF43F9FDA7}" type="sibTrans" cxnId="{5894FF70-8C90-48D1-8544-416DB946439A}">
      <dgm:prSet/>
      <dgm:spPr/>
      <dgm:t>
        <a:bodyPr/>
        <a:lstStyle/>
        <a:p>
          <a:endParaRPr lang="en-US"/>
        </a:p>
      </dgm:t>
    </dgm:pt>
    <dgm:pt modelId="{47749DD0-B53F-4672-A892-8F4669AE00CC}">
      <dgm:prSet phldrT="[Text]"/>
      <dgm:spPr/>
      <dgm:t>
        <a:bodyPr/>
        <a:lstStyle/>
        <a:p>
          <a:r>
            <a:rPr lang="en-US" dirty="0" smtClean="0"/>
            <a:t>Afrikaans Additional Language</a:t>
          </a:r>
          <a:endParaRPr lang="en-US" dirty="0"/>
        </a:p>
      </dgm:t>
    </dgm:pt>
    <dgm:pt modelId="{51C47FE4-3A7F-487A-A06B-66E9F116D2D5}" type="parTrans" cxnId="{20241FC4-1081-4B42-9286-710CCC3FE01C}">
      <dgm:prSet/>
      <dgm:spPr/>
      <dgm:t>
        <a:bodyPr/>
        <a:lstStyle/>
        <a:p>
          <a:endParaRPr lang="en-US"/>
        </a:p>
      </dgm:t>
    </dgm:pt>
    <dgm:pt modelId="{7AF11032-DEA4-4D60-9B31-567BFFD8E0DE}" type="sibTrans" cxnId="{20241FC4-1081-4B42-9286-710CCC3FE01C}">
      <dgm:prSet/>
      <dgm:spPr/>
      <dgm:t>
        <a:bodyPr/>
        <a:lstStyle/>
        <a:p>
          <a:endParaRPr lang="en-US"/>
        </a:p>
      </dgm:t>
    </dgm:pt>
    <dgm:pt modelId="{B7B44C13-1E3B-4ADA-80A7-4A83C3A8CAC1}">
      <dgm:prSet phldrT="[Text]"/>
      <dgm:spPr/>
      <dgm:t>
        <a:bodyPr/>
        <a:lstStyle/>
        <a:p>
          <a:r>
            <a:rPr lang="en-US" dirty="0" smtClean="0"/>
            <a:t>Mathematics</a:t>
          </a:r>
          <a:endParaRPr lang="en-US" dirty="0"/>
        </a:p>
      </dgm:t>
    </dgm:pt>
    <dgm:pt modelId="{0AC7AD34-D96E-4225-93AA-C073199274F4}" type="parTrans" cxnId="{C763F4C6-6831-40D1-9CDE-FBF00CF9F5BA}">
      <dgm:prSet/>
      <dgm:spPr/>
      <dgm:t>
        <a:bodyPr/>
        <a:lstStyle/>
        <a:p>
          <a:endParaRPr lang="en-US"/>
        </a:p>
      </dgm:t>
    </dgm:pt>
    <dgm:pt modelId="{71A0E7A7-2670-4CEB-A187-24C90D7FC474}" type="sibTrans" cxnId="{C763F4C6-6831-40D1-9CDE-FBF00CF9F5BA}">
      <dgm:prSet/>
      <dgm:spPr/>
      <dgm:t>
        <a:bodyPr/>
        <a:lstStyle/>
        <a:p>
          <a:endParaRPr lang="en-US"/>
        </a:p>
      </dgm:t>
    </dgm:pt>
    <dgm:pt modelId="{493134F5-270E-434A-8CEA-BABACAFBB056}">
      <dgm:prSet phldrT="[Text]"/>
      <dgm:spPr/>
      <dgm:t>
        <a:bodyPr/>
        <a:lstStyle/>
        <a:p>
          <a:r>
            <a:rPr lang="en-US" dirty="0" smtClean="0"/>
            <a:t>Computer Applications Technology</a:t>
          </a:r>
          <a:endParaRPr lang="en-US" dirty="0"/>
        </a:p>
      </dgm:t>
    </dgm:pt>
    <dgm:pt modelId="{0B8F1DAC-F225-46A6-A344-CB40C50E54ED}" type="parTrans" cxnId="{CE22325E-6E33-4173-9D2E-104618323638}">
      <dgm:prSet/>
      <dgm:spPr/>
      <dgm:t>
        <a:bodyPr/>
        <a:lstStyle/>
        <a:p>
          <a:endParaRPr lang="en-US"/>
        </a:p>
      </dgm:t>
    </dgm:pt>
    <dgm:pt modelId="{0E60EB34-F1CE-41E3-B695-03F968C86A1C}" type="sibTrans" cxnId="{CE22325E-6E33-4173-9D2E-104618323638}">
      <dgm:prSet/>
      <dgm:spPr/>
      <dgm:t>
        <a:bodyPr/>
        <a:lstStyle/>
        <a:p>
          <a:endParaRPr lang="en-US"/>
        </a:p>
      </dgm:t>
    </dgm:pt>
    <dgm:pt modelId="{14FD9821-5B64-4C8E-8F3E-A27226833EBB}">
      <dgm:prSet phldrT="[Text]"/>
      <dgm:spPr/>
      <dgm:t>
        <a:bodyPr/>
        <a:lstStyle/>
        <a:p>
          <a:r>
            <a:rPr lang="en-US" dirty="0" smtClean="0"/>
            <a:t>Life Sciences</a:t>
          </a:r>
          <a:endParaRPr lang="en-US" dirty="0"/>
        </a:p>
      </dgm:t>
    </dgm:pt>
    <dgm:pt modelId="{BA236BE2-9E5F-419F-B9DC-E720DBDC8282}" type="parTrans" cxnId="{09297E15-FBA2-4FBC-993C-46BF70BC8BC3}">
      <dgm:prSet/>
      <dgm:spPr/>
      <dgm:t>
        <a:bodyPr/>
        <a:lstStyle/>
        <a:p>
          <a:endParaRPr lang="en-US"/>
        </a:p>
      </dgm:t>
    </dgm:pt>
    <dgm:pt modelId="{3B42FA0B-62D7-4258-9895-09992B220F99}" type="sibTrans" cxnId="{09297E15-FBA2-4FBC-993C-46BF70BC8BC3}">
      <dgm:prSet/>
      <dgm:spPr/>
      <dgm:t>
        <a:bodyPr/>
        <a:lstStyle/>
        <a:p>
          <a:endParaRPr lang="en-US"/>
        </a:p>
      </dgm:t>
    </dgm:pt>
    <dgm:pt modelId="{FF46B001-B66C-4FB9-9B5E-C8D93979B1B6}">
      <dgm:prSet/>
      <dgm:spPr/>
      <dgm:t>
        <a:bodyPr/>
        <a:lstStyle/>
        <a:p>
          <a:r>
            <a:rPr lang="en-US" dirty="0" smtClean="0"/>
            <a:t>Life Orientation</a:t>
          </a:r>
        </a:p>
      </dgm:t>
    </dgm:pt>
    <dgm:pt modelId="{AEB09BA9-00CB-463B-8933-A5923B4BFF1A}" type="parTrans" cxnId="{0821BAA3-3649-4AC6-98EE-F6953EA58768}">
      <dgm:prSet/>
      <dgm:spPr/>
      <dgm:t>
        <a:bodyPr/>
        <a:lstStyle/>
        <a:p>
          <a:endParaRPr lang="en-US"/>
        </a:p>
      </dgm:t>
    </dgm:pt>
    <dgm:pt modelId="{9220EA45-3537-4628-A58C-420C8A3C9374}" type="sibTrans" cxnId="{0821BAA3-3649-4AC6-98EE-F6953EA58768}">
      <dgm:prSet/>
      <dgm:spPr/>
      <dgm:t>
        <a:bodyPr/>
        <a:lstStyle/>
        <a:p>
          <a:endParaRPr lang="en-US"/>
        </a:p>
      </dgm:t>
    </dgm:pt>
    <dgm:pt modelId="{DB334BBF-945D-4B0A-9045-051903481D99}">
      <dgm:prSet/>
      <dgm:spPr/>
      <dgm:t>
        <a:bodyPr/>
        <a:lstStyle/>
        <a:p>
          <a:r>
            <a:rPr lang="en-US" dirty="0" smtClean="0"/>
            <a:t>Physical Science</a:t>
          </a:r>
          <a:endParaRPr lang="en-US" dirty="0"/>
        </a:p>
      </dgm:t>
    </dgm:pt>
    <dgm:pt modelId="{1B8689D3-40B2-4376-BC4E-A105A39F7CCF}" type="parTrans" cxnId="{D37BE8B8-C1CD-484F-A1A9-B71D573A8CFF}">
      <dgm:prSet/>
      <dgm:spPr/>
      <dgm:t>
        <a:bodyPr/>
        <a:lstStyle/>
        <a:p>
          <a:endParaRPr lang="en-US"/>
        </a:p>
      </dgm:t>
    </dgm:pt>
    <dgm:pt modelId="{BF869776-74E2-4FC8-AA16-87299605DFB1}" type="sibTrans" cxnId="{D37BE8B8-C1CD-484F-A1A9-B71D573A8CFF}">
      <dgm:prSet/>
      <dgm:spPr/>
      <dgm:t>
        <a:bodyPr/>
        <a:lstStyle/>
        <a:p>
          <a:endParaRPr lang="en-US"/>
        </a:p>
      </dgm:t>
    </dgm:pt>
    <dgm:pt modelId="{5DF8D246-6C2F-472A-800C-8CC7D773DBDA}" type="pres">
      <dgm:prSet presAssocID="{739E07A2-B8EA-49DC-9730-F276EF07D5A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614976-3A4F-48A4-9F1A-E031581B4215}" type="pres">
      <dgm:prSet presAssocID="{8E13024E-18E6-4521-B3C9-3CB9BCD7D86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62520-C0B0-4732-B4F8-CFCDB10AEAE0}" type="pres">
      <dgm:prSet presAssocID="{4BA06573-FD93-4FC2-AC30-79DF43F9FDA7}" presName="sibTrans" presStyleCnt="0"/>
      <dgm:spPr/>
    </dgm:pt>
    <dgm:pt modelId="{1C36FF55-D69C-43C1-A5AF-90053E077ED5}" type="pres">
      <dgm:prSet presAssocID="{47749DD0-B53F-4672-A892-8F4669AE00C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50720-49AF-495F-85C4-C2D969C1271D}" type="pres">
      <dgm:prSet presAssocID="{7AF11032-DEA4-4D60-9B31-567BFFD8E0DE}" presName="sibTrans" presStyleCnt="0"/>
      <dgm:spPr/>
    </dgm:pt>
    <dgm:pt modelId="{DDED41A3-BB92-4FD3-A797-77DB791E8AF9}" type="pres">
      <dgm:prSet presAssocID="{B7B44C13-1E3B-4ADA-80A7-4A83C3A8CAC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8F47D-D390-44DC-A52B-EA035ED798D9}" type="pres">
      <dgm:prSet presAssocID="{71A0E7A7-2670-4CEB-A187-24C90D7FC474}" presName="sibTrans" presStyleCnt="0"/>
      <dgm:spPr/>
    </dgm:pt>
    <dgm:pt modelId="{70A19FE3-7B4D-4A8E-B3CB-6AEAFCACBF11}" type="pres">
      <dgm:prSet presAssocID="{493134F5-270E-434A-8CEA-BABACAFBB05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0BA2AA-7D0C-4522-B973-024F4AAB3D59}" type="pres">
      <dgm:prSet presAssocID="{0E60EB34-F1CE-41E3-B695-03F968C86A1C}" presName="sibTrans" presStyleCnt="0"/>
      <dgm:spPr/>
    </dgm:pt>
    <dgm:pt modelId="{84696158-C252-4900-BEA7-4FB477F3DE59}" type="pres">
      <dgm:prSet presAssocID="{14FD9821-5B64-4C8E-8F3E-A27226833EBB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FE6A2B-DD17-4FC8-811C-98B914801E57}" type="pres">
      <dgm:prSet presAssocID="{3B42FA0B-62D7-4258-9895-09992B220F99}" presName="sibTrans" presStyleCnt="0"/>
      <dgm:spPr/>
    </dgm:pt>
    <dgm:pt modelId="{4B5C062B-6E74-4F54-BA9A-4C2028119440}" type="pres">
      <dgm:prSet presAssocID="{FF46B001-B66C-4FB9-9B5E-C8D93979B1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C6970-79ED-4F89-8E2F-1263BFD17D8C}" type="pres">
      <dgm:prSet presAssocID="{9220EA45-3537-4628-A58C-420C8A3C9374}" presName="sibTrans" presStyleCnt="0"/>
      <dgm:spPr/>
    </dgm:pt>
    <dgm:pt modelId="{08F98AC0-3073-4661-95E8-4C11CF251775}" type="pres">
      <dgm:prSet presAssocID="{DB334BBF-945D-4B0A-9045-051903481D9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CBA9D2-7189-4391-AF8D-0B65E0F17C73}" type="presOf" srcId="{739E07A2-B8EA-49DC-9730-F276EF07D5AD}" destId="{5DF8D246-6C2F-472A-800C-8CC7D773DBDA}" srcOrd="0" destOrd="0" presId="urn:microsoft.com/office/officeart/2005/8/layout/default#1"/>
    <dgm:cxn modelId="{5894FF70-8C90-48D1-8544-416DB946439A}" srcId="{739E07A2-B8EA-49DC-9730-F276EF07D5AD}" destId="{8E13024E-18E6-4521-B3C9-3CB9BCD7D86A}" srcOrd="0" destOrd="0" parTransId="{EBA33A22-BB9D-4229-AF40-DE49B5CD1EBB}" sibTransId="{4BA06573-FD93-4FC2-AC30-79DF43F9FDA7}"/>
    <dgm:cxn modelId="{5AB3A8DB-4DB6-42D9-A22E-D21183D9B361}" type="presOf" srcId="{DB334BBF-945D-4B0A-9045-051903481D99}" destId="{08F98AC0-3073-4661-95E8-4C11CF251775}" srcOrd="0" destOrd="0" presId="urn:microsoft.com/office/officeart/2005/8/layout/default#1"/>
    <dgm:cxn modelId="{A81F5748-8C6B-4A52-BDF1-61FA3C3B3327}" type="presOf" srcId="{14FD9821-5B64-4C8E-8F3E-A27226833EBB}" destId="{84696158-C252-4900-BEA7-4FB477F3DE59}" srcOrd="0" destOrd="0" presId="urn:microsoft.com/office/officeart/2005/8/layout/default#1"/>
    <dgm:cxn modelId="{8300CD5F-89A3-49DE-B0F7-21E359F7930D}" type="presOf" srcId="{B7B44C13-1E3B-4ADA-80A7-4A83C3A8CAC1}" destId="{DDED41A3-BB92-4FD3-A797-77DB791E8AF9}" srcOrd="0" destOrd="0" presId="urn:microsoft.com/office/officeart/2005/8/layout/default#1"/>
    <dgm:cxn modelId="{B2E0D2E9-2BDB-42B3-A56B-213D016280D7}" type="presOf" srcId="{8E13024E-18E6-4521-B3C9-3CB9BCD7D86A}" destId="{9D614976-3A4F-48A4-9F1A-E031581B4215}" srcOrd="0" destOrd="0" presId="urn:microsoft.com/office/officeart/2005/8/layout/default#1"/>
    <dgm:cxn modelId="{6C1ED2C0-1150-44FE-A89B-49CAF954A8B4}" type="presOf" srcId="{493134F5-270E-434A-8CEA-BABACAFBB056}" destId="{70A19FE3-7B4D-4A8E-B3CB-6AEAFCACBF11}" srcOrd="0" destOrd="0" presId="urn:microsoft.com/office/officeart/2005/8/layout/default#1"/>
    <dgm:cxn modelId="{C763F4C6-6831-40D1-9CDE-FBF00CF9F5BA}" srcId="{739E07A2-B8EA-49DC-9730-F276EF07D5AD}" destId="{B7B44C13-1E3B-4ADA-80A7-4A83C3A8CAC1}" srcOrd="2" destOrd="0" parTransId="{0AC7AD34-D96E-4225-93AA-C073199274F4}" sibTransId="{71A0E7A7-2670-4CEB-A187-24C90D7FC474}"/>
    <dgm:cxn modelId="{20241FC4-1081-4B42-9286-710CCC3FE01C}" srcId="{739E07A2-B8EA-49DC-9730-F276EF07D5AD}" destId="{47749DD0-B53F-4672-A892-8F4669AE00CC}" srcOrd="1" destOrd="0" parTransId="{51C47FE4-3A7F-487A-A06B-66E9F116D2D5}" sibTransId="{7AF11032-DEA4-4D60-9B31-567BFFD8E0DE}"/>
    <dgm:cxn modelId="{D37BE8B8-C1CD-484F-A1A9-B71D573A8CFF}" srcId="{739E07A2-B8EA-49DC-9730-F276EF07D5AD}" destId="{DB334BBF-945D-4B0A-9045-051903481D99}" srcOrd="6" destOrd="0" parTransId="{1B8689D3-40B2-4376-BC4E-A105A39F7CCF}" sibTransId="{BF869776-74E2-4FC8-AA16-87299605DFB1}"/>
    <dgm:cxn modelId="{CE22325E-6E33-4173-9D2E-104618323638}" srcId="{739E07A2-B8EA-49DC-9730-F276EF07D5AD}" destId="{493134F5-270E-434A-8CEA-BABACAFBB056}" srcOrd="3" destOrd="0" parTransId="{0B8F1DAC-F225-46A6-A344-CB40C50E54ED}" sibTransId="{0E60EB34-F1CE-41E3-B695-03F968C86A1C}"/>
    <dgm:cxn modelId="{0821BAA3-3649-4AC6-98EE-F6953EA58768}" srcId="{739E07A2-B8EA-49DC-9730-F276EF07D5AD}" destId="{FF46B001-B66C-4FB9-9B5E-C8D93979B1B6}" srcOrd="5" destOrd="0" parTransId="{AEB09BA9-00CB-463B-8933-A5923B4BFF1A}" sibTransId="{9220EA45-3537-4628-A58C-420C8A3C9374}"/>
    <dgm:cxn modelId="{F8CD14A0-66C3-4A47-AC7F-30108C7A9D38}" type="presOf" srcId="{47749DD0-B53F-4672-A892-8F4669AE00CC}" destId="{1C36FF55-D69C-43C1-A5AF-90053E077ED5}" srcOrd="0" destOrd="0" presId="urn:microsoft.com/office/officeart/2005/8/layout/default#1"/>
    <dgm:cxn modelId="{09297E15-FBA2-4FBC-993C-46BF70BC8BC3}" srcId="{739E07A2-B8EA-49DC-9730-F276EF07D5AD}" destId="{14FD9821-5B64-4C8E-8F3E-A27226833EBB}" srcOrd="4" destOrd="0" parTransId="{BA236BE2-9E5F-419F-B9DC-E720DBDC8282}" sibTransId="{3B42FA0B-62D7-4258-9895-09992B220F99}"/>
    <dgm:cxn modelId="{18FE233E-51D5-40A8-A4F5-8F0ED0FBF877}" type="presOf" srcId="{FF46B001-B66C-4FB9-9B5E-C8D93979B1B6}" destId="{4B5C062B-6E74-4F54-BA9A-4C2028119440}" srcOrd="0" destOrd="0" presId="urn:microsoft.com/office/officeart/2005/8/layout/default#1"/>
    <dgm:cxn modelId="{7733052D-67D8-4023-8741-219E96164BB9}" type="presParOf" srcId="{5DF8D246-6C2F-472A-800C-8CC7D773DBDA}" destId="{9D614976-3A4F-48A4-9F1A-E031581B4215}" srcOrd="0" destOrd="0" presId="urn:microsoft.com/office/officeart/2005/8/layout/default#1"/>
    <dgm:cxn modelId="{41B1FFDB-A52F-4C5E-B8FC-372BB01E631F}" type="presParOf" srcId="{5DF8D246-6C2F-472A-800C-8CC7D773DBDA}" destId="{0B262520-C0B0-4732-B4F8-CFCDB10AEAE0}" srcOrd="1" destOrd="0" presId="urn:microsoft.com/office/officeart/2005/8/layout/default#1"/>
    <dgm:cxn modelId="{ABA54ACA-197D-48FF-B2ED-1C32F73AF3D0}" type="presParOf" srcId="{5DF8D246-6C2F-472A-800C-8CC7D773DBDA}" destId="{1C36FF55-D69C-43C1-A5AF-90053E077ED5}" srcOrd="2" destOrd="0" presId="urn:microsoft.com/office/officeart/2005/8/layout/default#1"/>
    <dgm:cxn modelId="{7DF7F43A-8CB1-4CAC-8FCF-B17D38F0BC77}" type="presParOf" srcId="{5DF8D246-6C2F-472A-800C-8CC7D773DBDA}" destId="{21350720-49AF-495F-85C4-C2D969C1271D}" srcOrd="3" destOrd="0" presId="urn:microsoft.com/office/officeart/2005/8/layout/default#1"/>
    <dgm:cxn modelId="{5D734CBD-2CD5-40F8-9F45-E7C63832DC90}" type="presParOf" srcId="{5DF8D246-6C2F-472A-800C-8CC7D773DBDA}" destId="{DDED41A3-BB92-4FD3-A797-77DB791E8AF9}" srcOrd="4" destOrd="0" presId="urn:microsoft.com/office/officeart/2005/8/layout/default#1"/>
    <dgm:cxn modelId="{5CDBF316-27A7-4E3C-8447-ADC8E6FE9739}" type="presParOf" srcId="{5DF8D246-6C2F-472A-800C-8CC7D773DBDA}" destId="{CC38F47D-D390-44DC-A52B-EA035ED798D9}" srcOrd="5" destOrd="0" presId="urn:microsoft.com/office/officeart/2005/8/layout/default#1"/>
    <dgm:cxn modelId="{B8F427F7-9E44-4FA5-AB6D-BC9022973B98}" type="presParOf" srcId="{5DF8D246-6C2F-472A-800C-8CC7D773DBDA}" destId="{70A19FE3-7B4D-4A8E-B3CB-6AEAFCACBF11}" srcOrd="6" destOrd="0" presId="urn:microsoft.com/office/officeart/2005/8/layout/default#1"/>
    <dgm:cxn modelId="{D578C404-573E-41C1-9667-14F4162CE6C1}" type="presParOf" srcId="{5DF8D246-6C2F-472A-800C-8CC7D773DBDA}" destId="{170BA2AA-7D0C-4522-B973-024F4AAB3D59}" srcOrd="7" destOrd="0" presId="urn:microsoft.com/office/officeart/2005/8/layout/default#1"/>
    <dgm:cxn modelId="{1CA5D7B4-DE22-4863-B35C-E5DF262AD845}" type="presParOf" srcId="{5DF8D246-6C2F-472A-800C-8CC7D773DBDA}" destId="{84696158-C252-4900-BEA7-4FB477F3DE59}" srcOrd="8" destOrd="0" presId="urn:microsoft.com/office/officeart/2005/8/layout/default#1"/>
    <dgm:cxn modelId="{BD94C43F-CC4A-4C62-8503-4D612160378A}" type="presParOf" srcId="{5DF8D246-6C2F-472A-800C-8CC7D773DBDA}" destId="{C5FE6A2B-DD17-4FC8-811C-98B914801E57}" srcOrd="9" destOrd="0" presId="urn:microsoft.com/office/officeart/2005/8/layout/default#1"/>
    <dgm:cxn modelId="{407E1BF8-870A-4887-9D63-04F8CC7414E9}" type="presParOf" srcId="{5DF8D246-6C2F-472A-800C-8CC7D773DBDA}" destId="{4B5C062B-6E74-4F54-BA9A-4C2028119440}" srcOrd="10" destOrd="0" presId="urn:microsoft.com/office/officeart/2005/8/layout/default#1"/>
    <dgm:cxn modelId="{C31BDEC8-CDED-432A-A2A3-021BCB0A16AA}" type="presParOf" srcId="{5DF8D246-6C2F-472A-800C-8CC7D773DBDA}" destId="{A0DC6970-79ED-4F89-8E2F-1263BFD17D8C}" srcOrd="11" destOrd="0" presId="urn:microsoft.com/office/officeart/2005/8/layout/default#1"/>
    <dgm:cxn modelId="{E116185C-5447-46CD-9553-94D53A71172C}" type="presParOf" srcId="{5DF8D246-6C2F-472A-800C-8CC7D773DBDA}" destId="{08F98AC0-3073-4661-95E8-4C11CF251775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14976-3A4F-48A4-9F1A-E031581B4215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English Home Language</a:t>
          </a:r>
          <a:endParaRPr lang="en-US" sz="2100" kern="1200" dirty="0"/>
        </a:p>
      </dsp:txBody>
      <dsp:txXfrm>
        <a:off x="0" y="127000"/>
        <a:ext cx="1904999" cy="1143000"/>
      </dsp:txXfrm>
    </dsp:sp>
    <dsp:sp modelId="{1C36FF55-D69C-43C1-A5AF-90053E077ED5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accent2">
            <a:shade val="80000"/>
            <a:hueOff val="130276"/>
            <a:satOff val="-4942"/>
            <a:lumOff val="58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Afrikaans Additional Language</a:t>
          </a:r>
          <a:endParaRPr lang="en-US" sz="2100" kern="1200" dirty="0"/>
        </a:p>
      </dsp:txBody>
      <dsp:txXfrm>
        <a:off x="2095500" y="127000"/>
        <a:ext cx="1904999" cy="1143000"/>
      </dsp:txXfrm>
    </dsp:sp>
    <dsp:sp modelId="{DDED41A3-BB92-4FD3-A797-77DB791E8AF9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chemeClr val="accent2">
            <a:shade val="80000"/>
            <a:hueOff val="260553"/>
            <a:satOff val="-9883"/>
            <a:lumOff val="116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Mathematics</a:t>
          </a:r>
          <a:endParaRPr lang="en-US" sz="2100" kern="1200" dirty="0"/>
        </a:p>
      </dsp:txBody>
      <dsp:txXfrm>
        <a:off x="4191000" y="127000"/>
        <a:ext cx="1904999" cy="1143000"/>
      </dsp:txXfrm>
    </dsp:sp>
    <dsp:sp modelId="{70A19FE3-7B4D-4A8E-B3CB-6AEAFCACBF11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accent2">
            <a:shade val="80000"/>
            <a:hueOff val="390829"/>
            <a:satOff val="-14825"/>
            <a:lumOff val="17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Computer Applications Technology</a:t>
          </a:r>
          <a:endParaRPr lang="en-US" sz="2100" kern="1200" dirty="0"/>
        </a:p>
      </dsp:txBody>
      <dsp:txXfrm>
        <a:off x="0" y="1460500"/>
        <a:ext cx="1904999" cy="1143000"/>
      </dsp:txXfrm>
    </dsp:sp>
    <dsp:sp modelId="{84696158-C252-4900-BEA7-4FB477F3DE59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solidFill>
          <a:schemeClr val="accent2">
            <a:shade val="80000"/>
            <a:hueOff val="521106"/>
            <a:satOff val="-19766"/>
            <a:lumOff val="233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Life Sciences</a:t>
          </a:r>
          <a:endParaRPr lang="en-US" sz="2100" kern="1200" dirty="0"/>
        </a:p>
      </dsp:txBody>
      <dsp:txXfrm>
        <a:off x="2095500" y="1460500"/>
        <a:ext cx="1904999" cy="1143000"/>
      </dsp:txXfrm>
    </dsp:sp>
    <dsp:sp modelId="{4B5C062B-6E74-4F54-BA9A-4C2028119440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chemeClr val="accent2">
            <a:shade val="80000"/>
            <a:hueOff val="651382"/>
            <a:satOff val="-24708"/>
            <a:lumOff val="292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Life Orientation</a:t>
          </a:r>
        </a:p>
      </dsp:txBody>
      <dsp:txXfrm>
        <a:off x="4191000" y="1460500"/>
        <a:ext cx="1904999" cy="1143000"/>
      </dsp:txXfrm>
    </dsp:sp>
    <dsp:sp modelId="{08F98AC0-3073-4661-95E8-4C11CF251775}">
      <dsp:nvSpPr>
        <dsp:cNvPr id="0" name=""/>
        <dsp:cNvSpPr/>
      </dsp:nvSpPr>
      <dsp:spPr>
        <a:xfrm>
          <a:off x="2095500" y="2793999"/>
          <a:ext cx="1904999" cy="1143000"/>
        </a:xfrm>
        <a:prstGeom prst="rect">
          <a:avLst/>
        </a:prstGeom>
        <a:solidFill>
          <a:schemeClr val="accent2">
            <a:shade val="80000"/>
            <a:hueOff val="781659"/>
            <a:satOff val="-29649"/>
            <a:lumOff val="35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Physical Science</a:t>
          </a:r>
          <a:endParaRPr lang="en-US" sz="2100" kern="1200" dirty="0"/>
        </a:p>
      </dsp:txBody>
      <dsp:txXfrm>
        <a:off x="2095500" y="2793999"/>
        <a:ext cx="1904999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84AAE65-23F4-444E-8B77-3E09DD367A42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 and what I’m all about</a:t>
            </a:r>
            <a:endParaRPr lang="en-US" dirty="0"/>
          </a:p>
        </p:txBody>
      </p:sp>
      <p:pic>
        <p:nvPicPr>
          <p:cNvPr id="307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5786" y="2357430"/>
            <a:ext cx="4357718" cy="41197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Things I still want to do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Swim with dolphins</a:t>
            </a:r>
          </a:p>
          <a:p>
            <a:r>
              <a:rPr lang="en-ZA" dirty="0" smtClean="0"/>
              <a:t>Climb Table Mountain</a:t>
            </a:r>
          </a:p>
          <a:p>
            <a:r>
              <a:rPr lang="en-ZA" dirty="0" smtClean="0"/>
              <a:t>Win an important prize for my research one day</a:t>
            </a:r>
          </a:p>
          <a:p>
            <a:endParaRPr lang="en-ZA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620688"/>
            <a:ext cx="1162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Picture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573016"/>
            <a:ext cx="3566160" cy="2871216"/>
          </a:xfrm>
          <a:prstGeom prst="doubleWave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Picture</a:t>
            </a:r>
          </a:p>
          <a:p>
            <a:r>
              <a:rPr lang="en-US" dirty="0" smtClean="0"/>
              <a:t>My subjects</a:t>
            </a:r>
          </a:p>
          <a:p>
            <a:r>
              <a:rPr lang="en-US" dirty="0" smtClean="0"/>
              <a:t>My plans after school</a:t>
            </a:r>
          </a:p>
          <a:p>
            <a:r>
              <a:rPr lang="en-US" dirty="0" smtClean="0"/>
              <a:t>Hobbies</a:t>
            </a:r>
          </a:p>
          <a:p>
            <a:r>
              <a:rPr lang="en-US" dirty="0" smtClean="0"/>
              <a:t>My </a:t>
            </a:r>
            <a:r>
              <a:rPr lang="en-ZA" dirty="0" smtClean="0"/>
              <a:t>favourite</a:t>
            </a:r>
            <a:r>
              <a:rPr lang="en-US" dirty="0" smtClean="0"/>
              <a:t> things</a:t>
            </a:r>
          </a:p>
          <a:p>
            <a:r>
              <a:rPr lang="en-US" dirty="0" smtClean="0"/>
              <a:t>Places I have visited</a:t>
            </a:r>
          </a:p>
          <a:p>
            <a:r>
              <a:rPr lang="en-US" dirty="0" smtClean="0"/>
              <a:t>Places I still want to visit</a:t>
            </a:r>
          </a:p>
          <a:p>
            <a:r>
              <a:rPr lang="en-US" dirty="0" smtClean="0"/>
              <a:t>Things I still want to do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Bongiwe</a:t>
            </a:r>
            <a:r>
              <a:rPr lang="en-US" dirty="0" smtClean="0"/>
              <a:t> </a:t>
            </a:r>
            <a:r>
              <a:rPr lang="en-US" dirty="0" err="1" smtClean="0"/>
              <a:t>Nkosi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Grade 10H</a:t>
            </a:r>
            <a:endParaRPr lang="en-US" dirty="0"/>
          </a:p>
        </p:txBody>
      </p:sp>
      <p:pic>
        <p:nvPicPr>
          <p:cNvPr id="13" name="Picture 12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32656"/>
            <a:ext cx="3560064" cy="529742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subjects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714480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plans for when I finish school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4804296" cy="248527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 would love to go to university and study for a </a:t>
            </a:r>
            <a:r>
              <a:rPr lang="en-US" sz="2000" dirty="0" err="1" smtClean="0"/>
              <a:t>BSc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After obtaining my degree I want to work as a scientist in a botanical laboratory, </a:t>
            </a:r>
            <a:r>
              <a:rPr lang="en-US" sz="2000" dirty="0" err="1" smtClean="0"/>
              <a:t>analysing</a:t>
            </a:r>
            <a:r>
              <a:rPr lang="en-US" sz="2000" dirty="0" smtClean="0"/>
              <a:t> the health properties of different plants.</a:t>
            </a:r>
            <a:endParaRPr lang="en-US" sz="2000" dirty="0"/>
          </a:p>
        </p:txBody>
      </p:sp>
      <p:pic>
        <p:nvPicPr>
          <p:cNvPr id="8" name="Picture 7" descr="Picture2.jpg"/>
          <p:cNvPicPr>
            <a:picLocks noChangeAspect="1"/>
          </p:cNvPicPr>
          <p:nvPr/>
        </p:nvPicPr>
        <p:blipFill>
          <a:blip r:embed="rId2" cstate="print"/>
          <a:srcRect l="1395" t="3549" r="9315" b="50252"/>
          <a:stretch>
            <a:fillRect/>
          </a:stretch>
        </p:blipFill>
        <p:spPr>
          <a:xfrm>
            <a:off x="899592" y="2852936"/>
            <a:ext cx="460851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Picture3.jpg"/>
          <p:cNvPicPr>
            <a:picLocks noChangeAspect="1"/>
          </p:cNvPicPr>
          <p:nvPr/>
        </p:nvPicPr>
        <p:blipFill>
          <a:blip r:embed="rId3" cstate="print"/>
          <a:srcRect l="3445" t="2751" r="3444" b="50000"/>
          <a:stretch>
            <a:fillRect/>
          </a:stretch>
        </p:blipFill>
        <p:spPr>
          <a:xfrm>
            <a:off x="5796136" y="980728"/>
            <a:ext cx="3120347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tur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7216" y="2564904"/>
            <a:ext cx="3986784" cy="3133344"/>
          </a:xfrm>
          <a:prstGeom prst="flowChartPunchedTape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Hobbies</a:t>
            </a:r>
            <a:endParaRPr lang="en-US" dirty="0"/>
          </a:p>
        </p:txBody>
      </p:sp>
      <p:pic>
        <p:nvPicPr>
          <p:cNvPr id="2052" name="Picture 4" descr="D:\Foto Albums\nog prente en foto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68747">
            <a:off x="1956525" y="3709623"/>
            <a:ext cx="2201182" cy="3081286"/>
          </a:xfrm>
          <a:prstGeom prst="rect">
            <a:avLst/>
          </a:prstGeom>
          <a:ln w="762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  <a:softEdge rad="3175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4" descr="D:\Foto Albums\nog prente en fotos\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68747">
            <a:off x="2822211" y="4357635"/>
            <a:ext cx="1751325" cy="2451562"/>
          </a:xfrm>
          <a:prstGeom prst="rect">
            <a:avLst/>
          </a:prstGeom>
          <a:ln w="762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  <a:softEdge rad="3175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Rectangle 9"/>
          <p:cNvSpPr/>
          <p:nvPr/>
        </p:nvSpPr>
        <p:spPr>
          <a:xfrm>
            <a:off x="4644008" y="5373216"/>
            <a:ext cx="4272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Water sports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528" y="5733256"/>
            <a:ext cx="1242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Art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79712" y="1700808"/>
            <a:ext cx="2792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Hockey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4" name="Picture 13" descr="Picture4.jpg"/>
          <p:cNvPicPr>
            <a:picLocks noChangeAspect="1"/>
          </p:cNvPicPr>
          <p:nvPr/>
        </p:nvPicPr>
        <p:blipFill>
          <a:blip r:embed="rId5" cstate="print"/>
          <a:srcRect l="11590" t="4756" r="8776" b="4867"/>
          <a:stretch>
            <a:fillRect/>
          </a:stretch>
        </p:blipFill>
        <p:spPr>
          <a:xfrm>
            <a:off x="179512" y="1412776"/>
            <a:ext cx="1728192" cy="410445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6" name="Picture 15" descr="Picture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96294" y="260648"/>
            <a:ext cx="4083882" cy="2880320"/>
          </a:xfrm>
          <a:prstGeom prst="teardrop">
            <a:avLst/>
          </a:prstGeom>
          <a:effectLst>
            <a:softEdge rad="127000"/>
          </a:effectLst>
        </p:spPr>
      </p:pic>
      <p:pic>
        <p:nvPicPr>
          <p:cNvPr id="15" name="Picture 14" descr="Picture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43808" y="2132856"/>
            <a:ext cx="4443984" cy="3139440"/>
          </a:xfrm>
          <a:prstGeom prst="flowChartDecision">
            <a:avLst/>
          </a:prstGeom>
          <a:effectLst>
            <a:softEdge rad="63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Favourite things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556792"/>
            <a:ext cx="554461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ZA" sz="2800" dirty="0" smtClean="0"/>
              <a:t>  Camping with friends</a:t>
            </a:r>
          </a:p>
          <a:p>
            <a:pPr>
              <a:buFont typeface="Wingdings" pitchFamily="2" charset="2"/>
              <a:buChar char="v"/>
            </a:pPr>
            <a:r>
              <a:rPr lang="en-ZA" sz="2800" dirty="0" smtClean="0"/>
              <a:t>  Exploring the countryside</a:t>
            </a:r>
          </a:p>
          <a:p>
            <a:pPr>
              <a:buFont typeface="Wingdings" pitchFamily="2" charset="2"/>
              <a:buChar char="v"/>
            </a:pPr>
            <a:r>
              <a:rPr lang="en-ZA" sz="2800" dirty="0" smtClean="0"/>
              <a:t>  Cooking</a:t>
            </a:r>
          </a:p>
          <a:p>
            <a:pPr>
              <a:buFont typeface="Wingdings" pitchFamily="2" charset="2"/>
              <a:buChar char="v"/>
            </a:pPr>
            <a:endParaRPr lang="en-ZA" sz="2800" dirty="0" smtClean="0"/>
          </a:p>
          <a:p>
            <a:pPr>
              <a:buFont typeface="Wingdings" pitchFamily="2" charset="2"/>
              <a:buChar char="v"/>
            </a:pPr>
            <a:endParaRPr lang="en-ZA" sz="2800" dirty="0" smtClean="0"/>
          </a:p>
          <a:p>
            <a:endParaRPr lang="en-ZA" dirty="0"/>
          </a:p>
        </p:txBody>
      </p:sp>
      <p:pic>
        <p:nvPicPr>
          <p:cNvPr id="8" name="Picture 7" descr="Pictur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140968"/>
            <a:ext cx="4578096" cy="310896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9" name="Picture 8" descr="Pictur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0"/>
            <a:ext cx="3041904" cy="446227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10" name="Picture 9" descr="Picture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149080"/>
            <a:ext cx="3139440" cy="2151888"/>
          </a:xfrm>
          <a:prstGeom prst="round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Places I have visited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72000"/>
          </a:xfrm>
        </p:spPr>
        <p:txBody>
          <a:bodyPr/>
          <a:lstStyle/>
          <a:p>
            <a:r>
              <a:rPr lang="en-ZA" dirty="0" smtClean="0"/>
              <a:t>London</a:t>
            </a:r>
          </a:p>
          <a:p>
            <a:r>
              <a:rPr lang="en-ZA" dirty="0" smtClean="0"/>
              <a:t>Amsterdam</a:t>
            </a:r>
          </a:p>
          <a:p>
            <a:pPr>
              <a:buNone/>
            </a:pPr>
            <a:endParaRPr lang="en-ZA" dirty="0" smtClean="0"/>
          </a:p>
        </p:txBody>
      </p:sp>
      <p:pic>
        <p:nvPicPr>
          <p:cNvPr id="6" name="Picture 5" descr="Picture11.jpg"/>
          <p:cNvPicPr>
            <a:picLocks noChangeAspect="1"/>
          </p:cNvPicPr>
          <p:nvPr/>
        </p:nvPicPr>
        <p:blipFill>
          <a:blip r:embed="rId2" cstate="print"/>
          <a:srcRect l="3133" r="2999" b="51050"/>
          <a:stretch>
            <a:fillRect/>
          </a:stretch>
        </p:blipFill>
        <p:spPr>
          <a:xfrm>
            <a:off x="395536" y="2852936"/>
            <a:ext cx="4314324" cy="33569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6" descr="Picture12.jpg"/>
          <p:cNvPicPr>
            <a:picLocks noChangeAspect="1"/>
          </p:cNvPicPr>
          <p:nvPr/>
        </p:nvPicPr>
        <p:blipFill>
          <a:blip r:embed="rId3" cstate="print"/>
          <a:srcRect l="2777" r="8343" b="51050"/>
          <a:stretch>
            <a:fillRect/>
          </a:stretch>
        </p:blipFill>
        <p:spPr>
          <a:xfrm>
            <a:off x="5292080" y="1484784"/>
            <a:ext cx="3212732" cy="46805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Places I want to visit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Paris, France</a:t>
            </a:r>
            <a:endParaRPr lang="en-ZA" dirty="0"/>
          </a:p>
        </p:txBody>
      </p:sp>
      <p:pic>
        <p:nvPicPr>
          <p:cNvPr id="6" name="Picture 5" descr="Picture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96952"/>
            <a:ext cx="4401312" cy="3322320"/>
          </a:xfrm>
          <a:prstGeom prst="rect">
            <a:avLst/>
          </a:prstGeom>
        </p:spPr>
      </p:pic>
      <p:pic>
        <p:nvPicPr>
          <p:cNvPr id="7" name="Picture 6" descr="Picture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844824"/>
            <a:ext cx="4437888" cy="33528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434</TotalTime>
  <Words>152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Me and what I’m all about</vt:lpstr>
      <vt:lpstr>Content</vt:lpstr>
      <vt:lpstr>Bongiwe Nkosi</vt:lpstr>
      <vt:lpstr>My subjects</vt:lpstr>
      <vt:lpstr>My plans for when I finish school</vt:lpstr>
      <vt:lpstr>My Hobbies</vt:lpstr>
      <vt:lpstr>Favourite things</vt:lpstr>
      <vt:lpstr>Places I have visited</vt:lpstr>
      <vt:lpstr>Places I want to visit</vt:lpstr>
      <vt:lpstr>Things I still want to 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2011-03-04T09:24:49Z</dcterms:created>
  <dcterms:modified xsi:type="dcterms:W3CDTF">2011-04-11T10:32:16Z</dcterms:modified>
</cp:coreProperties>
</file>