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4" r:id="rId5"/>
    <p:sldId id="258" r:id="rId6"/>
    <p:sldId id="259" r:id="rId7"/>
    <p:sldId id="260" r:id="rId8"/>
    <p:sldId id="266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ADE7D-45D8-4B60-BE0A-E930340AEF22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ZA"/>
        </a:p>
      </dgm:t>
    </dgm:pt>
    <dgm:pt modelId="{30D048FC-32C5-46B4-9395-3C6C9BF2CF3F}">
      <dgm:prSet phldrT="[Text]"/>
      <dgm:spPr/>
      <dgm:t>
        <a:bodyPr/>
        <a:lstStyle/>
        <a:p>
          <a:r>
            <a:rPr lang="en-ZA"/>
            <a:t>Afr</a:t>
          </a:r>
        </a:p>
      </dgm:t>
    </dgm:pt>
    <dgm:pt modelId="{37E9B599-65CD-4750-A79F-1D93A95EA6B8}" type="parTrans" cxnId="{621AF8BF-652B-49A7-877D-A5887280F264}">
      <dgm:prSet/>
      <dgm:spPr/>
      <dgm:t>
        <a:bodyPr/>
        <a:lstStyle/>
        <a:p>
          <a:endParaRPr lang="en-ZA"/>
        </a:p>
      </dgm:t>
    </dgm:pt>
    <dgm:pt modelId="{21D11B55-C541-4556-9417-B7CF00475235}" type="sibTrans" cxnId="{621AF8BF-652B-49A7-877D-A5887280F264}">
      <dgm:prSet/>
      <dgm:spPr/>
      <dgm:t>
        <a:bodyPr/>
        <a:lstStyle/>
        <a:p>
          <a:endParaRPr lang="en-ZA"/>
        </a:p>
      </dgm:t>
    </dgm:pt>
    <dgm:pt modelId="{7BD6446B-C017-44C0-BEAB-CBE9BC2A1572}">
      <dgm:prSet phldrT="[Text]"/>
      <dgm:spPr/>
      <dgm:t>
        <a:bodyPr/>
        <a:lstStyle/>
        <a:p>
          <a:r>
            <a:rPr lang="en-ZA"/>
            <a:t>Eng</a:t>
          </a:r>
        </a:p>
      </dgm:t>
    </dgm:pt>
    <dgm:pt modelId="{964EBD03-70B3-4257-855B-967141E3A314}" type="parTrans" cxnId="{C31D1090-6FF2-4277-88E6-14A382F45BAA}">
      <dgm:prSet/>
      <dgm:spPr/>
      <dgm:t>
        <a:bodyPr/>
        <a:lstStyle/>
        <a:p>
          <a:endParaRPr lang="en-ZA"/>
        </a:p>
      </dgm:t>
    </dgm:pt>
    <dgm:pt modelId="{2BA1D835-DF2A-4F71-909B-DA3F24A5FE5F}" type="sibTrans" cxnId="{C31D1090-6FF2-4277-88E6-14A382F45BAA}">
      <dgm:prSet/>
      <dgm:spPr/>
      <dgm:t>
        <a:bodyPr/>
        <a:lstStyle/>
        <a:p>
          <a:endParaRPr lang="en-ZA"/>
        </a:p>
      </dgm:t>
    </dgm:pt>
    <dgm:pt modelId="{0AB773CE-727E-4808-8610-783ADC85D269}">
      <dgm:prSet phldrT="[Text]"/>
      <dgm:spPr/>
      <dgm:t>
        <a:bodyPr/>
        <a:lstStyle/>
        <a:p>
          <a:r>
            <a:rPr lang="en-ZA"/>
            <a:t>LO</a:t>
          </a:r>
        </a:p>
      </dgm:t>
    </dgm:pt>
    <dgm:pt modelId="{D69C33B9-01F1-4ADC-9787-5D868AC7D77F}" type="parTrans" cxnId="{F726B1EB-418E-49A7-B7F6-DFAED4E72CC8}">
      <dgm:prSet/>
      <dgm:spPr/>
      <dgm:t>
        <a:bodyPr/>
        <a:lstStyle/>
        <a:p>
          <a:endParaRPr lang="en-ZA"/>
        </a:p>
      </dgm:t>
    </dgm:pt>
    <dgm:pt modelId="{43BACEB8-13E9-4235-9566-F3EE431B4872}" type="sibTrans" cxnId="{F726B1EB-418E-49A7-B7F6-DFAED4E72CC8}">
      <dgm:prSet/>
      <dgm:spPr/>
      <dgm:t>
        <a:bodyPr/>
        <a:lstStyle/>
        <a:p>
          <a:endParaRPr lang="en-ZA"/>
        </a:p>
      </dgm:t>
    </dgm:pt>
    <dgm:pt modelId="{BE13DE50-B4D5-409D-9539-AAC3084E2861}">
      <dgm:prSet phldrT="[Text]"/>
      <dgm:spPr/>
      <dgm:t>
        <a:bodyPr/>
        <a:lstStyle/>
        <a:p>
          <a:r>
            <a:rPr lang="en-ZA"/>
            <a:t>Lewens- wetenskap</a:t>
          </a:r>
        </a:p>
      </dgm:t>
    </dgm:pt>
    <dgm:pt modelId="{3BCC7C2E-8E42-4591-897C-86EA5EAC80EF}" type="parTrans" cxnId="{120C18FE-A5FD-40DA-8404-1FEBE6BCAB6F}">
      <dgm:prSet/>
      <dgm:spPr/>
      <dgm:t>
        <a:bodyPr/>
        <a:lstStyle/>
        <a:p>
          <a:endParaRPr lang="en-ZA"/>
        </a:p>
      </dgm:t>
    </dgm:pt>
    <dgm:pt modelId="{45A7CAF4-C3FB-4128-86DC-F6E1E4562243}" type="sibTrans" cxnId="{120C18FE-A5FD-40DA-8404-1FEBE6BCAB6F}">
      <dgm:prSet/>
      <dgm:spPr/>
      <dgm:t>
        <a:bodyPr/>
        <a:lstStyle/>
        <a:p>
          <a:endParaRPr lang="en-ZA"/>
        </a:p>
      </dgm:t>
    </dgm:pt>
    <dgm:pt modelId="{7B378894-5288-40A6-B2A6-A1B8362437A6}">
      <dgm:prSet phldrT="[Text]"/>
      <dgm:spPr/>
      <dgm:t>
        <a:bodyPr/>
        <a:lstStyle/>
        <a:p>
          <a:r>
            <a:rPr lang="en-ZA"/>
            <a:t>Fisiese- wetenskap</a:t>
          </a:r>
        </a:p>
      </dgm:t>
    </dgm:pt>
    <dgm:pt modelId="{161C7FD3-1A7B-4E61-9B37-058B3665FF63}" type="parTrans" cxnId="{EECFA78E-F0C9-4E25-81E3-1E78573FB885}">
      <dgm:prSet/>
      <dgm:spPr/>
      <dgm:t>
        <a:bodyPr/>
        <a:lstStyle/>
        <a:p>
          <a:endParaRPr lang="en-ZA"/>
        </a:p>
      </dgm:t>
    </dgm:pt>
    <dgm:pt modelId="{9F12D9BA-6A72-4807-854E-B2CF31050EE7}" type="sibTrans" cxnId="{EECFA78E-F0C9-4E25-81E3-1E78573FB885}">
      <dgm:prSet/>
      <dgm:spPr/>
      <dgm:t>
        <a:bodyPr/>
        <a:lstStyle/>
        <a:p>
          <a:endParaRPr lang="en-ZA"/>
        </a:p>
      </dgm:t>
    </dgm:pt>
    <dgm:pt modelId="{F5049771-6885-45AE-8CFE-EE90C154E326}">
      <dgm:prSet/>
      <dgm:spPr/>
      <dgm:t>
        <a:bodyPr/>
        <a:lstStyle/>
        <a:p>
          <a:r>
            <a:rPr lang="en-ZA"/>
            <a:t>Wiskunde</a:t>
          </a:r>
        </a:p>
      </dgm:t>
    </dgm:pt>
    <dgm:pt modelId="{82B434F0-FA3A-4D97-8DC1-9E41E9CA767D}" type="parTrans" cxnId="{99864F14-242F-4D0B-89F4-E1E6B1F6FF0D}">
      <dgm:prSet/>
      <dgm:spPr/>
      <dgm:t>
        <a:bodyPr/>
        <a:lstStyle/>
        <a:p>
          <a:endParaRPr lang="en-ZA"/>
        </a:p>
      </dgm:t>
    </dgm:pt>
    <dgm:pt modelId="{158119C3-36B1-4C5A-A7B6-B22536714B5E}" type="sibTrans" cxnId="{99864F14-242F-4D0B-89F4-E1E6B1F6FF0D}">
      <dgm:prSet/>
      <dgm:spPr/>
      <dgm:t>
        <a:bodyPr/>
        <a:lstStyle/>
        <a:p>
          <a:endParaRPr lang="en-ZA"/>
        </a:p>
      </dgm:t>
    </dgm:pt>
    <dgm:pt modelId="{4277496E-BA3D-43C1-BBF7-DEE813E18AA2}">
      <dgm:prSet/>
      <dgm:spPr/>
      <dgm:t>
        <a:bodyPr/>
        <a:lstStyle/>
        <a:p>
          <a:r>
            <a:rPr lang="en-ZA"/>
            <a:t>RTT</a:t>
          </a:r>
        </a:p>
      </dgm:t>
    </dgm:pt>
    <dgm:pt modelId="{C6F4C2A9-54FA-414A-B0FB-E75D8DEB3F83}" type="parTrans" cxnId="{3FC8D203-3AE8-4B47-A391-AC9030864CB8}">
      <dgm:prSet/>
      <dgm:spPr/>
      <dgm:t>
        <a:bodyPr/>
        <a:lstStyle/>
        <a:p>
          <a:endParaRPr lang="en-ZA"/>
        </a:p>
      </dgm:t>
    </dgm:pt>
    <dgm:pt modelId="{67E410B1-0ECB-4A1E-A1B4-7AE7D5BDE038}" type="sibTrans" cxnId="{3FC8D203-3AE8-4B47-A391-AC9030864CB8}">
      <dgm:prSet/>
      <dgm:spPr/>
      <dgm:t>
        <a:bodyPr/>
        <a:lstStyle/>
        <a:p>
          <a:endParaRPr lang="en-ZA"/>
        </a:p>
      </dgm:t>
    </dgm:pt>
    <dgm:pt modelId="{BCFC9CDA-63D0-4201-85D3-BEDECA63D107}" type="pres">
      <dgm:prSet presAssocID="{66FADE7D-45D8-4B60-BE0A-E930340AEF22}" presName="diagram" presStyleCnt="0">
        <dgm:presLayoutVars>
          <dgm:dir/>
          <dgm:resizeHandles val="exact"/>
        </dgm:presLayoutVars>
      </dgm:prSet>
      <dgm:spPr/>
    </dgm:pt>
    <dgm:pt modelId="{B2618DB4-7958-4D86-A8E3-7FA6A34B7EED}" type="pres">
      <dgm:prSet presAssocID="{30D048FC-32C5-46B4-9395-3C6C9BF2CF3F}" presName="node" presStyleLbl="node1" presStyleIdx="0" presStyleCnt="7">
        <dgm:presLayoutVars>
          <dgm:bulletEnabled val="1"/>
        </dgm:presLayoutVars>
      </dgm:prSet>
      <dgm:spPr/>
    </dgm:pt>
    <dgm:pt modelId="{1DCDC792-C50B-42B3-AE46-151BEE485CC5}" type="pres">
      <dgm:prSet presAssocID="{21D11B55-C541-4556-9417-B7CF00475235}" presName="sibTrans" presStyleCnt="0"/>
      <dgm:spPr/>
    </dgm:pt>
    <dgm:pt modelId="{57475572-A93D-4552-8BA5-C4BD904803ED}" type="pres">
      <dgm:prSet presAssocID="{7BD6446B-C017-44C0-BEAB-CBE9BC2A1572}" presName="node" presStyleLbl="node1" presStyleIdx="1" presStyleCnt="7">
        <dgm:presLayoutVars>
          <dgm:bulletEnabled val="1"/>
        </dgm:presLayoutVars>
      </dgm:prSet>
      <dgm:spPr/>
    </dgm:pt>
    <dgm:pt modelId="{2C880432-4782-455E-B0C2-215967B543EC}" type="pres">
      <dgm:prSet presAssocID="{2BA1D835-DF2A-4F71-909B-DA3F24A5FE5F}" presName="sibTrans" presStyleCnt="0"/>
      <dgm:spPr/>
    </dgm:pt>
    <dgm:pt modelId="{FCDBB915-CE19-41BF-8B17-5A9BA2892244}" type="pres">
      <dgm:prSet presAssocID="{0AB773CE-727E-4808-8610-783ADC85D269}" presName="node" presStyleLbl="node1" presStyleIdx="2" presStyleCnt="7">
        <dgm:presLayoutVars>
          <dgm:bulletEnabled val="1"/>
        </dgm:presLayoutVars>
      </dgm:prSet>
      <dgm:spPr/>
    </dgm:pt>
    <dgm:pt modelId="{8101E4B2-4CA4-4D74-B329-8666981B0ADD}" type="pres">
      <dgm:prSet presAssocID="{43BACEB8-13E9-4235-9566-F3EE431B4872}" presName="sibTrans" presStyleCnt="0"/>
      <dgm:spPr/>
    </dgm:pt>
    <dgm:pt modelId="{4785DFEE-E1AE-4E74-8728-5C09E163BE7E}" type="pres">
      <dgm:prSet presAssocID="{BE13DE50-B4D5-409D-9539-AAC3084E2861}" presName="node" presStyleLbl="node1" presStyleIdx="3" presStyleCnt="7">
        <dgm:presLayoutVars>
          <dgm:bulletEnabled val="1"/>
        </dgm:presLayoutVars>
      </dgm:prSet>
      <dgm:spPr/>
    </dgm:pt>
    <dgm:pt modelId="{EF167ECB-8D12-4988-9EE8-B0F81FAB64D5}" type="pres">
      <dgm:prSet presAssocID="{45A7CAF4-C3FB-4128-86DC-F6E1E4562243}" presName="sibTrans" presStyleCnt="0"/>
      <dgm:spPr/>
    </dgm:pt>
    <dgm:pt modelId="{0BA54C00-3D8A-4A47-AD66-1668978427AA}" type="pres">
      <dgm:prSet presAssocID="{7B378894-5288-40A6-B2A6-A1B8362437A6}" presName="node" presStyleLbl="node1" presStyleIdx="4" presStyleCnt="7">
        <dgm:presLayoutVars>
          <dgm:bulletEnabled val="1"/>
        </dgm:presLayoutVars>
      </dgm:prSet>
      <dgm:spPr/>
    </dgm:pt>
    <dgm:pt modelId="{BD1A46A5-2E28-4637-A150-679EF4EDF351}" type="pres">
      <dgm:prSet presAssocID="{9F12D9BA-6A72-4807-854E-B2CF31050EE7}" presName="sibTrans" presStyleCnt="0"/>
      <dgm:spPr/>
    </dgm:pt>
    <dgm:pt modelId="{000E5134-C9CC-4C52-A141-3E985456C51A}" type="pres">
      <dgm:prSet presAssocID="{F5049771-6885-45AE-8CFE-EE90C154E326}" presName="node" presStyleLbl="node1" presStyleIdx="5" presStyleCnt="7" custLinFactNeighborX="6841" custLinFactNeighborY="2099">
        <dgm:presLayoutVars>
          <dgm:bulletEnabled val="1"/>
        </dgm:presLayoutVars>
      </dgm:prSet>
      <dgm:spPr/>
    </dgm:pt>
    <dgm:pt modelId="{FF943AA5-C85D-4594-A859-47978C3ACC89}" type="pres">
      <dgm:prSet presAssocID="{158119C3-36B1-4C5A-A7B6-B22536714B5E}" presName="sibTrans" presStyleCnt="0"/>
      <dgm:spPr/>
    </dgm:pt>
    <dgm:pt modelId="{735DAD03-F683-4E43-920F-93D50758D38B}" type="pres">
      <dgm:prSet presAssocID="{4277496E-BA3D-43C1-BBF7-DEE813E18AA2}" presName="node" presStyleLbl="node1" presStyleIdx="6" presStyleCnt="7">
        <dgm:presLayoutVars>
          <dgm:bulletEnabled val="1"/>
        </dgm:presLayoutVars>
      </dgm:prSet>
      <dgm:spPr/>
    </dgm:pt>
  </dgm:ptLst>
  <dgm:cxnLst>
    <dgm:cxn modelId="{C31D1090-6FF2-4277-88E6-14A382F45BAA}" srcId="{66FADE7D-45D8-4B60-BE0A-E930340AEF22}" destId="{7BD6446B-C017-44C0-BEAB-CBE9BC2A1572}" srcOrd="1" destOrd="0" parTransId="{964EBD03-70B3-4257-855B-967141E3A314}" sibTransId="{2BA1D835-DF2A-4F71-909B-DA3F24A5FE5F}"/>
    <dgm:cxn modelId="{B44D2CE9-D27D-4CF8-8860-95805C770251}" type="presOf" srcId="{30D048FC-32C5-46B4-9395-3C6C9BF2CF3F}" destId="{B2618DB4-7958-4D86-A8E3-7FA6A34B7EED}" srcOrd="0" destOrd="0" presId="urn:microsoft.com/office/officeart/2005/8/layout/default#1"/>
    <dgm:cxn modelId="{621AF8BF-652B-49A7-877D-A5887280F264}" srcId="{66FADE7D-45D8-4B60-BE0A-E930340AEF22}" destId="{30D048FC-32C5-46B4-9395-3C6C9BF2CF3F}" srcOrd="0" destOrd="0" parTransId="{37E9B599-65CD-4750-A79F-1D93A95EA6B8}" sibTransId="{21D11B55-C541-4556-9417-B7CF00475235}"/>
    <dgm:cxn modelId="{3FC8D203-3AE8-4B47-A391-AC9030864CB8}" srcId="{66FADE7D-45D8-4B60-BE0A-E930340AEF22}" destId="{4277496E-BA3D-43C1-BBF7-DEE813E18AA2}" srcOrd="6" destOrd="0" parTransId="{C6F4C2A9-54FA-414A-B0FB-E75D8DEB3F83}" sibTransId="{67E410B1-0ECB-4A1E-A1B4-7AE7D5BDE038}"/>
    <dgm:cxn modelId="{F9FF29F5-C2EA-4C60-B7E4-2E05DECA69BC}" type="presOf" srcId="{7BD6446B-C017-44C0-BEAB-CBE9BC2A1572}" destId="{57475572-A93D-4552-8BA5-C4BD904803ED}" srcOrd="0" destOrd="0" presId="urn:microsoft.com/office/officeart/2005/8/layout/default#1"/>
    <dgm:cxn modelId="{6993BED3-6394-4B58-A1EA-277AA8B7693C}" type="presOf" srcId="{0AB773CE-727E-4808-8610-783ADC85D269}" destId="{FCDBB915-CE19-41BF-8B17-5A9BA2892244}" srcOrd="0" destOrd="0" presId="urn:microsoft.com/office/officeart/2005/8/layout/default#1"/>
    <dgm:cxn modelId="{9CA58E6C-BEA4-44F6-89C8-9BBED8002788}" type="presOf" srcId="{66FADE7D-45D8-4B60-BE0A-E930340AEF22}" destId="{BCFC9CDA-63D0-4201-85D3-BEDECA63D107}" srcOrd="0" destOrd="0" presId="urn:microsoft.com/office/officeart/2005/8/layout/default#1"/>
    <dgm:cxn modelId="{DA8244B0-F8C7-4646-A90D-23981C720250}" type="presOf" srcId="{F5049771-6885-45AE-8CFE-EE90C154E326}" destId="{000E5134-C9CC-4C52-A141-3E985456C51A}" srcOrd="0" destOrd="0" presId="urn:microsoft.com/office/officeart/2005/8/layout/default#1"/>
    <dgm:cxn modelId="{EECFA78E-F0C9-4E25-81E3-1E78573FB885}" srcId="{66FADE7D-45D8-4B60-BE0A-E930340AEF22}" destId="{7B378894-5288-40A6-B2A6-A1B8362437A6}" srcOrd="4" destOrd="0" parTransId="{161C7FD3-1A7B-4E61-9B37-058B3665FF63}" sibTransId="{9F12D9BA-6A72-4807-854E-B2CF31050EE7}"/>
    <dgm:cxn modelId="{120C18FE-A5FD-40DA-8404-1FEBE6BCAB6F}" srcId="{66FADE7D-45D8-4B60-BE0A-E930340AEF22}" destId="{BE13DE50-B4D5-409D-9539-AAC3084E2861}" srcOrd="3" destOrd="0" parTransId="{3BCC7C2E-8E42-4591-897C-86EA5EAC80EF}" sibTransId="{45A7CAF4-C3FB-4128-86DC-F6E1E4562243}"/>
    <dgm:cxn modelId="{969CFB4A-9CD1-4C80-88D6-7E7F14E93B1B}" type="presOf" srcId="{BE13DE50-B4D5-409D-9539-AAC3084E2861}" destId="{4785DFEE-E1AE-4E74-8728-5C09E163BE7E}" srcOrd="0" destOrd="0" presId="urn:microsoft.com/office/officeart/2005/8/layout/default#1"/>
    <dgm:cxn modelId="{C0961C76-EA47-497F-87C0-D1AC83AC7CAE}" type="presOf" srcId="{7B378894-5288-40A6-B2A6-A1B8362437A6}" destId="{0BA54C00-3D8A-4A47-AD66-1668978427AA}" srcOrd="0" destOrd="0" presId="urn:microsoft.com/office/officeart/2005/8/layout/default#1"/>
    <dgm:cxn modelId="{99864F14-242F-4D0B-89F4-E1E6B1F6FF0D}" srcId="{66FADE7D-45D8-4B60-BE0A-E930340AEF22}" destId="{F5049771-6885-45AE-8CFE-EE90C154E326}" srcOrd="5" destOrd="0" parTransId="{82B434F0-FA3A-4D97-8DC1-9E41E9CA767D}" sibTransId="{158119C3-36B1-4C5A-A7B6-B22536714B5E}"/>
    <dgm:cxn modelId="{F726B1EB-418E-49A7-B7F6-DFAED4E72CC8}" srcId="{66FADE7D-45D8-4B60-BE0A-E930340AEF22}" destId="{0AB773CE-727E-4808-8610-783ADC85D269}" srcOrd="2" destOrd="0" parTransId="{D69C33B9-01F1-4ADC-9787-5D868AC7D77F}" sibTransId="{43BACEB8-13E9-4235-9566-F3EE431B4872}"/>
    <dgm:cxn modelId="{55086BAC-3A00-4387-BD01-ECFABAF72C3F}" type="presOf" srcId="{4277496E-BA3D-43C1-BBF7-DEE813E18AA2}" destId="{735DAD03-F683-4E43-920F-93D50758D38B}" srcOrd="0" destOrd="0" presId="urn:microsoft.com/office/officeart/2005/8/layout/default#1"/>
    <dgm:cxn modelId="{09428DF3-9070-4576-9CED-62221CFD2CA2}" type="presParOf" srcId="{BCFC9CDA-63D0-4201-85D3-BEDECA63D107}" destId="{B2618DB4-7958-4D86-A8E3-7FA6A34B7EED}" srcOrd="0" destOrd="0" presId="urn:microsoft.com/office/officeart/2005/8/layout/default#1"/>
    <dgm:cxn modelId="{18205609-2F59-4D3D-A4DA-D952C515AB34}" type="presParOf" srcId="{BCFC9CDA-63D0-4201-85D3-BEDECA63D107}" destId="{1DCDC792-C50B-42B3-AE46-151BEE485CC5}" srcOrd="1" destOrd="0" presId="urn:microsoft.com/office/officeart/2005/8/layout/default#1"/>
    <dgm:cxn modelId="{0A39EA11-C4AD-4B17-BFD6-9D0F0B650578}" type="presParOf" srcId="{BCFC9CDA-63D0-4201-85D3-BEDECA63D107}" destId="{57475572-A93D-4552-8BA5-C4BD904803ED}" srcOrd="2" destOrd="0" presId="urn:microsoft.com/office/officeart/2005/8/layout/default#1"/>
    <dgm:cxn modelId="{8E8B28DD-3E1B-43D9-BD6B-A6221029F877}" type="presParOf" srcId="{BCFC9CDA-63D0-4201-85D3-BEDECA63D107}" destId="{2C880432-4782-455E-B0C2-215967B543EC}" srcOrd="3" destOrd="0" presId="urn:microsoft.com/office/officeart/2005/8/layout/default#1"/>
    <dgm:cxn modelId="{6C3C8521-BBF1-42C6-863C-90FACA71EC10}" type="presParOf" srcId="{BCFC9CDA-63D0-4201-85D3-BEDECA63D107}" destId="{FCDBB915-CE19-41BF-8B17-5A9BA2892244}" srcOrd="4" destOrd="0" presId="urn:microsoft.com/office/officeart/2005/8/layout/default#1"/>
    <dgm:cxn modelId="{B14B7E2F-A6A0-4101-9B60-CD865904CE9E}" type="presParOf" srcId="{BCFC9CDA-63D0-4201-85D3-BEDECA63D107}" destId="{8101E4B2-4CA4-4D74-B329-8666981B0ADD}" srcOrd="5" destOrd="0" presId="urn:microsoft.com/office/officeart/2005/8/layout/default#1"/>
    <dgm:cxn modelId="{2380CE53-8173-44E0-9738-7F54CEDB83FD}" type="presParOf" srcId="{BCFC9CDA-63D0-4201-85D3-BEDECA63D107}" destId="{4785DFEE-E1AE-4E74-8728-5C09E163BE7E}" srcOrd="6" destOrd="0" presId="urn:microsoft.com/office/officeart/2005/8/layout/default#1"/>
    <dgm:cxn modelId="{E9FBFE03-3BF7-4D04-BF9C-77BB4C5F779E}" type="presParOf" srcId="{BCFC9CDA-63D0-4201-85D3-BEDECA63D107}" destId="{EF167ECB-8D12-4988-9EE8-B0F81FAB64D5}" srcOrd="7" destOrd="0" presId="urn:microsoft.com/office/officeart/2005/8/layout/default#1"/>
    <dgm:cxn modelId="{9E5D5BDC-0589-4751-8E3F-C56956EDC8D7}" type="presParOf" srcId="{BCFC9CDA-63D0-4201-85D3-BEDECA63D107}" destId="{0BA54C00-3D8A-4A47-AD66-1668978427AA}" srcOrd="8" destOrd="0" presId="urn:microsoft.com/office/officeart/2005/8/layout/default#1"/>
    <dgm:cxn modelId="{49AFB937-1C69-44F0-8792-F966E214EC6A}" type="presParOf" srcId="{BCFC9CDA-63D0-4201-85D3-BEDECA63D107}" destId="{BD1A46A5-2E28-4637-A150-679EF4EDF351}" srcOrd="9" destOrd="0" presId="urn:microsoft.com/office/officeart/2005/8/layout/default#1"/>
    <dgm:cxn modelId="{330CF83E-2F0B-4D9E-97C9-6F2A87CCEE03}" type="presParOf" srcId="{BCFC9CDA-63D0-4201-85D3-BEDECA63D107}" destId="{000E5134-C9CC-4C52-A141-3E985456C51A}" srcOrd="10" destOrd="0" presId="urn:microsoft.com/office/officeart/2005/8/layout/default#1"/>
    <dgm:cxn modelId="{3FAB9F56-5669-4C6A-AD54-4AFC234E3468}" type="presParOf" srcId="{BCFC9CDA-63D0-4201-85D3-BEDECA63D107}" destId="{FF943AA5-C85D-4594-A859-47978C3ACC89}" srcOrd="11" destOrd="0" presId="urn:microsoft.com/office/officeart/2005/8/layout/default#1"/>
    <dgm:cxn modelId="{DDEECC06-A9ED-4EBE-9D47-D25357B4BFEF}" type="presParOf" srcId="{BCFC9CDA-63D0-4201-85D3-BEDECA63D107}" destId="{735DAD03-F683-4E43-920F-93D50758D38B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18DB4-7958-4D86-A8E3-7FA6A34B7EED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Afr</a:t>
          </a:r>
        </a:p>
      </dsp:txBody>
      <dsp:txXfrm>
        <a:off x="495061" y="645"/>
        <a:ext cx="2262336" cy="1357401"/>
      </dsp:txXfrm>
    </dsp:sp>
    <dsp:sp modelId="{57475572-A93D-4552-8BA5-C4BD904803ED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Eng</a:t>
          </a:r>
        </a:p>
      </dsp:txBody>
      <dsp:txXfrm>
        <a:off x="2983631" y="645"/>
        <a:ext cx="2262336" cy="1357401"/>
      </dsp:txXfrm>
    </dsp:sp>
    <dsp:sp modelId="{FCDBB915-CE19-41BF-8B17-5A9BA2892244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LO</a:t>
          </a:r>
        </a:p>
      </dsp:txBody>
      <dsp:txXfrm>
        <a:off x="5472201" y="645"/>
        <a:ext cx="2262336" cy="1357401"/>
      </dsp:txXfrm>
    </dsp:sp>
    <dsp:sp modelId="{4785DFEE-E1AE-4E74-8728-5C09E163BE7E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Lewens- wetenskap</a:t>
          </a:r>
        </a:p>
      </dsp:txBody>
      <dsp:txXfrm>
        <a:off x="495061" y="1584280"/>
        <a:ext cx="2262336" cy="1357401"/>
      </dsp:txXfrm>
    </dsp:sp>
    <dsp:sp modelId="{0BA54C00-3D8A-4A47-AD66-1668978427AA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Fisiese- wetenskap</a:t>
          </a:r>
        </a:p>
      </dsp:txBody>
      <dsp:txXfrm>
        <a:off x="2983631" y="1584280"/>
        <a:ext cx="2262336" cy="1357401"/>
      </dsp:txXfrm>
    </dsp:sp>
    <dsp:sp modelId="{000E5134-C9CC-4C52-A141-3E985456C51A}">
      <dsp:nvSpPr>
        <dsp:cNvPr id="0" name=""/>
        <dsp:cNvSpPr/>
      </dsp:nvSpPr>
      <dsp:spPr>
        <a:xfrm>
          <a:off x="5626968" y="1612772"/>
          <a:ext cx="2262336" cy="1357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Wiskunde</a:t>
          </a:r>
        </a:p>
      </dsp:txBody>
      <dsp:txXfrm>
        <a:off x="5626968" y="1612772"/>
        <a:ext cx="2262336" cy="1357401"/>
      </dsp:txXfrm>
    </dsp:sp>
    <dsp:sp modelId="{735DAD03-F683-4E43-920F-93D50758D38B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500" kern="1200"/>
            <a:t>RTT</a:t>
          </a:r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97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312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439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583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96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6542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79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9267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475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5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00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183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548680"/>
            <a:ext cx="10513168" cy="5832648"/>
          </a:xfr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7200"/>
              <a:t>Meer oor my…</a:t>
            </a:r>
            <a:br>
              <a:rPr lang="en-US" sz="7200"/>
            </a:br>
            <a:r>
              <a:rPr lang="en-US" sz="7200"/>
              <a:t>JJ</a:t>
            </a:r>
            <a:endParaRPr lang="en-ZA" sz="5400"/>
          </a:p>
        </p:txBody>
      </p:sp>
    </p:spTree>
    <p:extLst>
      <p:ext uri="{BB962C8B-B14F-4D97-AF65-F5344CB8AC3E}">
        <p14:creationId xmlns:p14="http://schemas.microsoft.com/office/powerpoint/2010/main" val="781614488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677690"/>
            <a:ext cx="10801200" cy="4572000"/>
          </a:xfrm>
        </p:spPr>
        <p:txBody>
          <a:bodyPr>
            <a:normAutofit/>
          </a:bodyPr>
          <a:lstStyle/>
          <a:p>
            <a:r>
              <a:rPr lang="en-US" sz="4000"/>
              <a:t>Foto</a:t>
            </a:r>
          </a:p>
          <a:p>
            <a:r>
              <a:rPr lang="en-US" sz="4000"/>
              <a:t>My vakke</a:t>
            </a:r>
          </a:p>
          <a:p>
            <a:r>
              <a:rPr lang="en-US" sz="4000"/>
              <a:t>My planne na skool</a:t>
            </a:r>
          </a:p>
          <a:p>
            <a:r>
              <a:rPr lang="en-US" sz="4000"/>
              <a:t>Stokperdjies</a:t>
            </a:r>
          </a:p>
          <a:p>
            <a:r>
              <a:rPr lang="en-US" sz="4000"/>
              <a:t>My gunsteling goed</a:t>
            </a:r>
          </a:p>
          <a:p>
            <a:r>
              <a:rPr lang="en-US" sz="4000"/>
              <a:t>Dinge wat ek nog wil doen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5400" y="404664"/>
            <a:ext cx="10945216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ZA" sz="4400"/>
              <a:t>Inhoud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3792" y="1124744"/>
            <a:ext cx="3744416" cy="49145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81614488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vakke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640011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4110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planne na skool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sz="5400"/>
              <a:t>Studeer by TUT</a:t>
            </a:r>
          </a:p>
          <a:p>
            <a:pPr>
              <a:lnSpc>
                <a:spcPct val="150000"/>
              </a:lnSpc>
            </a:pPr>
            <a:r>
              <a:rPr lang="en-ZA" sz="5400"/>
              <a:t>Word ’n </a:t>
            </a:r>
            <a:r>
              <a:rPr lang="en-ZA" sz="5400">
                <a:solidFill>
                  <a:schemeClr val="accent6">
                    <a:lumMod val="75000"/>
                  </a:schemeClr>
                </a:solidFill>
              </a:rPr>
              <a:t>herpetoloog</a:t>
            </a:r>
          </a:p>
        </p:txBody>
      </p:sp>
      <p:sp>
        <p:nvSpPr>
          <p:cNvPr id="6" name="Line Callout 2 5"/>
          <p:cNvSpPr/>
          <p:nvPr/>
        </p:nvSpPr>
        <p:spPr>
          <a:xfrm>
            <a:off x="7248128" y="4509120"/>
            <a:ext cx="3096344" cy="1512168"/>
          </a:xfrm>
          <a:prstGeom prst="borderCallout2">
            <a:avLst>
              <a:gd name="adj1" fmla="val 18185"/>
              <a:gd name="adj2" fmla="val -3356"/>
              <a:gd name="adj3" fmla="val 18750"/>
              <a:gd name="adj4" fmla="val -16667"/>
              <a:gd name="adj5" fmla="val -32175"/>
              <a:gd name="adj6" fmla="val -4198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/>
              <a:t>Iemand wat reptiele en amphibieë bestudeer</a:t>
            </a:r>
          </a:p>
        </p:txBody>
      </p:sp>
    </p:spTree>
    <p:extLst>
      <p:ext uri="{BB962C8B-B14F-4D97-AF65-F5344CB8AC3E}">
        <p14:creationId xmlns:p14="http://schemas.microsoft.com/office/powerpoint/2010/main" val="2405877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stokperdjies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472" y="5589241"/>
            <a:ext cx="9721080" cy="54610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ZA" sz="2400"/>
              <a:t>Speel rekenaarspeletjies/  Teken  /  </a:t>
            </a:r>
            <a:r>
              <a:rPr lang="en-ZA" sz="2400" err="1"/>
              <a:t>Navorsing</a:t>
            </a:r>
            <a:r>
              <a:rPr lang="en-ZA" sz="2400"/>
              <a:t> </a:t>
            </a:r>
            <a:r>
              <a:rPr lang="en-ZA" sz="2400" err="1"/>
              <a:t>oor</a:t>
            </a:r>
            <a:r>
              <a:rPr lang="en-ZA" sz="2400"/>
              <a:t> </a:t>
            </a:r>
            <a:r>
              <a:rPr lang="en-ZA" sz="2400" err="1"/>
              <a:t>onopgeloste</a:t>
            </a:r>
            <a:r>
              <a:rPr lang="en-ZA" sz="2400"/>
              <a:t> </a:t>
            </a:r>
            <a:r>
              <a:rPr lang="en-ZA" sz="2400" err="1"/>
              <a:t>raaisels</a:t>
            </a:r>
            <a:endParaRPr lang="en-ZA" sz="2400"/>
          </a:p>
        </p:txBody>
      </p:sp>
      <p:pic>
        <p:nvPicPr>
          <p:cNvPr id="1026" name="Picture 2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2420888"/>
            <a:ext cx="2404437" cy="220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ded Corner 3"/>
          <p:cNvSpPr/>
          <p:nvPr/>
        </p:nvSpPr>
        <p:spPr>
          <a:xfrm rot="21244423">
            <a:off x="2598029" y="2060848"/>
            <a:ext cx="2273835" cy="316835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540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Teken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27641" y="1556792"/>
            <a:ext cx="1008112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ZA" sz="19900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urnstown Dam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4675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stokperdjies / waarvan ek hou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2330" y="1844824"/>
            <a:ext cx="5400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sz="4000"/>
              <a:t>Diere (veral krokodille!)</a:t>
            </a:r>
          </a:p>
          <a:p>
            <a:pPr>
              <a:lnSpc>
                <a:spcPct val="150000"/>
              </a:lnSpc>
            </a:pPr>
            <a:r>
              <a:rPr lang="en-ZA" sz="4000"/>
              <a:t>Dinosorusse</a:t>
            </a:r>
          </a:p>
          <a:p>
            <a:pPr>
              <a:lnSpc>
                <a:spcPct val="150000"/>
              </a:lnSpc>
            </a:pPr>
            <a:r>
              <a:rPr lang="en-ZA" sz="4000"/>
              <a:t>Reis</a:t>
            </a:r>
          </a:p>
          <a:p>
            <a:r>
              <a:rPr lang="en-ZA" sz="4000"/>
              <a:t>Temapark-pretritte</a:t>
            </a:r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5440" y="2060848"/>
            <a:ext cx="4849586" cy="369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gunsteling goed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098" y="1688226"/>
            <a:ext cx="3520734" cy="4464496"/>
          </a:xfrm>
        </p:spPr>
        <p:txBody>
          <a:bodyPr numCol="1">
            <a:normAutofit/>
          </a:bodyPr>
          <a:lstStyle/>
          <a:p>
            <a:r>
              <a:rPr lang="en-ZA" sz="4000"/>
              <a:t>Natuur</a:t>
            </a:r>
          </a:p>
          <a:p>
            <a:r>
              <a:rPr lang="en-ZA" sz="4000"/>
              <a:t>Onopgeloste  raaisels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91744" y="3356992"/>
            <a:ext cx="1044116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ZA" sz="19900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urnstown Dam" pitchFamily="2" charset="0"/>
              </a:rPr>
              <a:t>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1" y="3672545"/>
            <a:ext cx="3358655" cy="25170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700808"/>
            <a:ext cx="2422680" cy="323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138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Dinge wat ek nog wil doen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00809"/>
            <a:ext cx="8229600" cy="4425355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en-ZA" sz="8000" b="1">
                <a:ln w="1905"/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Vang ’n krokodil</a:t>
            </a:r>
          </a:p>
          <a:p>
            <a:pPr algn="ctr"/>
            <a:r>
              <a:rPr lang="en-ZA" sz="5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Besoek ’n Ripley’s -museum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3903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98</Words>
  <Application>Microsoft Office PowerPoint</Application>
  <PresentationFormat>Widescreen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Brush Script MT</vt:lpstr>
      <vt:lpstr>Burnstown Dam</vt:lpstr>
      <vt:lpstr>Calibri</vt:lpstr>
      <vt:lpstr>Office Theme</vt:lpstr>
      <vt:lpstr>Meer oor my… JJ</vt:lpstr>
      <vt:lpstr>Content</vt:lpstr>
      <vt:lpstr>PowerPoint Presentation</vt:lpstr>
      <vt:lpstr>My vakke</vt:lpstr>
      <vt:lpstr>My planne na skool</vt:lpstr>
      <vt:lpstr>My stokperdjies</vt:lpstr>
      <vt:lpstr>My stokperdjies / waarvan ek hou</vt:lpstr>
      <vt:lpstr>My gunsteling goed</vt:lpstr>
      <vt:lpstr>Dinge wat ek nog wil doen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2011-03-26T17:17:29Z</dcterms:created>
  <dcterms:modified xsi:type="dcterms:W3CDTF">2017-01-14T19:04:03Z</dcterms:modified>
</cp:coreProperties>
</file>