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8" r:id="rId6"/>
    <p:sldId id="267" r:id="rId7"/>
    <p:sldId id="269" r:id="rId8"/>
    <p:sldId id="270" r:id="rId9"/>
    <p:sldId id="266" r:id="rId10"/>
    <p:sldId id="259" r:id="rId11"/>
    <p:sldId id="260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504" y="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8FB2-5C51-4B10-931D-231708604EC5}" type="datetimeFigureOut">
              <a:rPr lang="en-ZA" smtClean="0"/>
              <a:pPr/>
              <a:t>2011/10/28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62B-03F8-470C-8DCE-2D1C860FF52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8FB2-5C51-4B10-931D-231708604EC5}" type="datetimeFigureOut">
              <a:rPr lang="en-ZA" smtClean="0"/>
              <a:pPr/>
              <a:t>2011/10/28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62B-03F8-470C-8DCE-2D1C860FF52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8FB2-5C51-4B10-931D-231708604EC5}" type="datetimeFigureOut">
              <a:rPr lang="en-ZA" smtClean="0"/>
              <a:pPr/>
              <a:t>2011/10/28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62B-03F8-470C-8DCE-2D1C860FF52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8FB2-5C51-4B10-931D-231708604EC5}" type="datetimeFigureOut">
              <a:rPr lang="en-ZA" smtClean="0"/>
              <a:pPr/>
              <a:t>2011/10/28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62B-03F8-470C-8DCE-2D1C860FF52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8FB2-5C51-4B10-931D-231708604EC5}" type="datetimeFigureOut">
              <a:rPr lang="en-ZA" smtClean="0"/>
              <a:pPr/>
              <a:t>2011/10/28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62B-03F8-470C-8DCE-2D1C860FF52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8FB2-5C51-4B10-931D-231708604EC5}" type="datetimeFigureOut">
              <a:rPr lang="en-ZA" smtClean="0"/>
              <a:pPr/>
              <a:t>2011/10/28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62B-03F8-470C-8DCE-2D1C860FF52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8FB2-5C51-4B10-931D-231708604EC5}" type="datetimeFigureOut">
              <a:rPr lang="en-ZA" smtClean="0"/>
              <a:pPr/>
              <a:t>2011/10/28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62B-03F8-470C-8DCE-2D1C860FF52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8FB2-5C51-4B10-931D-231708604EC5}" type="datetimeFigureOut">
              <a:rPr lang="en-ZA" smtClean="0"/>
              <a:pPr/>
              <a:t>2011/10/28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62B-03F8-470C-8DCE-2D1C860FF52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8FB2-5C51-4B10-931D-231708604EC5}" type="datetimeFigureOut">
              <a:rPr lang="en-ZA" smtClean="0"/>
              <a:pPr/>
              <a:t>2011/10/28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62B-03F8-470C-8DCE-2D1C860FF52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8FB2-5C51-4B10-931D-231708604EC5}" type="datetimeFigureOut">
              <a:rPr lang="en-ZA" smtClean="0"/>
              <a:pPr/>
              <a:t>2011/10/28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62B-03F8-470C-8DCE-2D1C860FF52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8FB2-5C51-4B10-931D-231708604EC5}" type="datetimeFigureOut">
              <a:rPr lang="en-ZA" smtClean="0"/>
              <a:pPr/>
              <a:t>2011/10/28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262B-03F8-470C-8DCE-2D1C860FF52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A8FB2-5C51-4B10-931D-231708604EC5}" type="datetimeFigureOut">
              <a:rPr lang="en-ZA" smtClean="0"/>
              <a:pPr/>
              <a:t>2011/10/28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8262B-03F8-470C-8DCE-2D1C860FF521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ZA" sz="6000" b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Interessant</a:t>
            </a:r>
            <a:r>
              <a:rPr lang="en-ZA" b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en-ZA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IKT-verwante foto’s</a:t>
            </a:r>
            <a:endParaRPr lang="en-Z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571612"/>
            <a:ext cx="8229600" cy="1143000"/>
          </a:xfrm>
        </p:spPr>
        <p:txBody>
          <a:bodyPr>
            <a:noAutofit/>
          </a:bodyPr>
          <a:lstStyle/>
          <a:p>
            <a:r>
              <a:rPr lang="en-ZA" sz="36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arlow Solid Italic" pitchFamily="82" charset="0"/>
              </a:rPr>
              <a:t>As jy wil leer hoe om ‘n rekenaar te gebruik,  maak dit nie saak hoe oud jy is nie</a:t>
            </a:r>
            <a:endParaRPr lang="en-ZA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arlow Solid Italic" pitchFamily="82" charset="0"/>
            </a:endParaRPr>
          </a:p>
        </p:txBody>
      </p:sp>
      <p:pic>
        <p:nvPicPr>
          <p:cNvPr id="4" name="Content Placeholder 3" descr="PC19013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357554" y="2786058"/>
            <a:ext cx="4320105" cy="32400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ZA" sz="36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Niagara Engraved" pitchFamily="82" charset="0"/>
              </a:rPr>
              <a:t>Besoeke aan plekke soos Nelson Mandela se sel op Robben-eiland word afgeneem</a:t>
            </a:r>
            <a:endParaRPr lang="en-ZA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Niagara Engraved" pitchFamily="82" charset="0"/>
            </a:endParaRPr>
          </a:p>
        </p:txBody>
      </p:sp>
      <p:pic>
        <p:nvPicPr>
          <p:cNvPr id="4" name="Content Placeholder 3" descr="P210015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129572" y="1571613"/>
            <a:ext cx="4476781" cy="33575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4" y="2357430"/>
            <a:ext cx="3729006" cy="1928826"/>
          </a:xfrm>
        </p:spPr>
        <p:txBody>
          <a:bodyPr>
            <a:normAutofit/>
          </a:bodyPr>
          <a:lstStyle/>
          <a:p>
            <a:r>
              <a:rPr lang="en-ZA" sz="1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Kragtigste rekenaar in Afrika</a:t>
            </a:r>
            <a:r>
              <a:rPr lang="en-ZA" sz="1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br>
              <a:rPr lang="en-ZA" sz="1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ZA" sz="1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(By die Computer </a:t>
            </a:r>
            <a:r>
              <a:rPr lang="en-ZA" sz="1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High </a:t>
            </a:r>
            <a:r>
              <a:rPr lang="en-ZA" sz="1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Performance </a:t>
            </a:r>
            <a:r>
              <a:rPr lang="en-ZA" sz="1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Centre, naby die WNNR-kantore in  </a:t>
            </a:r>
            <a:r>
              <a:rPr lang="en-ZA" sz="1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Rosebank</a:t>
            </a:r>
            <a:r>
              <a:rPr lang="en-ZA" sz="1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en-ZA" sz="1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naby die Universiteit van Kaapstad)</a:t>
            </a:r>
            <a:endParaRPr lang="en-ZA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Content Placeholder 3" descr="Photo0549_00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1857364"/>
            <a:ext cx="4320105" cy="32400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02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5000"/>
            <a:ext cx="8229600" cy="1143000"/>
          </a:xfrm>
        </p:spPr>
        <p:txBody>
          <a:bodyPr>
            <a:normAutofit/>
          </a:bodyPr>
          <a:lstStyle/>
          <a:p>
            <a:r>
              <a:rPr lang="en-ZA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istral" pitchFamily="66" charset="0"/>
              </a:rPr>
              <a:t>Sleutelbord wat nie dikwels teëkom nie</a:t>
            </a:r>
            <a:endParaRPr lang="en-Z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istral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agneto" pitchFamily="82" charset="0"/>
              </a:rPr>
              <a:t>USB poorte</a:t>
            </a:r>
            <a:endParaRPr lang="en-Z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agneto" pitchFamily="82" charset="0"/>
            </a:endParaRPr>
          </a:p>
        </p:txBody>
      </p:sp>
      <p:pic>
        <p:nvPicPr>
          <p:cNvPr id="4" name="Content Placeholder 3" descr="DSCF047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9552" y="1556792"/>
            <a:ext cx="4234417" cy="3661867"/>
          </a:xfrm>
        </p:spPr>
      </p:pic>
      <p:pic>
        <p:nvPicPr>
          <p:cNvPr id="6" name="Picture 5" descr="Photo061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071802" y="1785926"/>
            <a:ext cx="4248472" cy="3629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10744" cy="3946450"/>
          </a:xfrm>
        </p:spPr>
        <p:txBody>
          <a:bodyPr>
            <a:normAutofit fontScale="90000"/>
          </a:bodyPr>
          <a:lstStyle/>
          <a:p>
            <a:pPr algn="l"/>
            <a:r>
              <a:rPr lang="en-ZA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Ravie" pitchFamily="82" charset="0"/>
                <a:cs typeface="Mongolian Baiti" pitchFamily="66" charset="0"/>
              </a:rPr>
              <a:t>Maak seker dat flash-skyf nie vergeet word nie. </a:t>
            </a:r>
            <a:endParaRPr lang="en-Z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Ravie" pitchFamily="82" charset="0"/>
              <a:cs typeface="Mongolian Baiti" pitchFamily="66" charset="0"/>
            </a:endParaRPr>
          </a:p>
        </p:txBody>
      </p:sp>
      <p:pic>
        <p:nvPicPr>
          <p:cNvPr id="4" name="Content Placeholder 3" descr="DSCF136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6410107" y="598270"/>
            <a:ext cx="1928826" cy="14466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hoto032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28728" y="928670"/>
            <a:ext cx="7082374" cy="531178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3034680" cy="6106690"/>
          </a:xfrm>
        </p:spPr>
        <p:txBody>
          <a:bodyPr>
            <a:normAutofit fontScale="90000"/>
          </a:bodyPr>
          <a:lstStyle/>
          <a:p>
            <a:pPr algn="l"/>
            <a:r>
              <a:rPr lang="en-Z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Driver keeps in permanent contact with family while doing deliveries in rest of Africa</a:t>
            </a:r>
            <a:endParaRPr lang="en-Z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64307"/>
            <a:ext cx="8229600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ZA">
                <a:latin typeface="Old English Text MT" pitchFamily="66" charset="0"/>
              </a:rPr>
              <a:t>Optiese veselkabel </a:t>
            </a:r>
            <a:r>
              <a:rPr lang="en-ZA">
                <a:latin typeface="Old English Text MT" pitchFamily="66" charset="0"/>
              </a:rPr>
              <a:t>word </a:t>
            </a:r>
            <a:r>
              <a:rPr lang="en-ZA" smtClean="0">
                <a:latin typeface="Old English Text MT" pitchFamily="66" charset="0"/>
              </a:rPr>
              <a:t>in buurt geïnstalleer</a:t>
            </a:r>
            <a:endParaRPr lang="en-ZA" dirty="0">
              <a:latin typeface="Old English Text MT" pitchFamily="66" charset="0"/>
            </a:endParaRPr>
          </a:p>
        </p:txBody>
      </p:sp>
      <p:pic>
        <p:nvPicPr>
          <p:cNvPr id="6" name="Content Placeholder 5" descr="Photo030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220072" y="1567333"/>
            <a:ext cx="3394472" cy="4525963"/>
          </a:xfrm>
        </p:spPr>
      </p:pic>
      <p:pic>
        <p:nvPicPr>
          <p:cNvPr id="7" name="Picture 6" descr="Photo03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71600" y="1484784"/>
            <a:ext cx="3995936" cy="2996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1960" y="274638"/>
            <a:ext cx="3024336" cy="1143000"/>
          </a:xfrm>
        </p:spPr>
        <p:txBody>
          <a:bodyPr>
            <a:normAutofit/>
          </a:bodyPr>
          <a:lstStyle/>
          <a:p>
            <a:r>
              <a:rPr lang="en-ZA" sz="4000" dirty="0" err="1" smtClean="0"/>
              <a:t>Wii</a:t>
            </a:r>
            <a:endParaRPr lang="en-ZA" sz="4000" dirty="0"/>
          </a:p>
        </p:txBody>
      </p:sp>
      <p:pic>
        <p:nvPicPr>
          <p:cNvPr id="4" name="Content Placeholder 3" descr="Photo034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260648"/>
            <a:ext cx="3827917" cy="2870938"/>
          </a:xfrm>
        </p:spPr>
      </p:pic>
      <p:pic>
        <p:nvPicPr>
          <p:cNvPr id="5" name="Picture 4" descr="Photo034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85918" y="1571612"/>
            <a:ext cx="3899925" cy="2924944"/>
          </a:xfrm>
          <a:prstGeom prst="rect">
            <a:avLst/>
          </a:prstGeom>
        </p:spPr>
      </p:pic>
      <p:pic>
        <p:nvPicPr>
          <p:cNvPr id="6" name="Picture 5" descr="Photo034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14678" y="2285992"/>
            <a:ext cx="3851920" cy="288894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23528" y="4980309"/>
            <a:ext cx="4474840" cy="1545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Z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Z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Pret met</a:t>
            </a:r>
            <a:r>
              <a:rPr kumimoji="0" lang="en-ZA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’n Wii</a:t>
            </a:r>
            <a:endParaRPr kumimoji="0" lang="en-Z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oper Black" pitchFamily="18" charset="0"/>
                <a:ea typeface="KaiTi" pitchFamily="49" charset="-122"/>
                <a:cs typeface="+mj-cs"/>
              </a:rPr>
              <a:t>Stoormedia vir kameras</a:t>
            </a:r>
            <a:endParaRPr kumimoji="0" lang="en-Z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oper Black" pitchFamily="18" charset="0"/>
              <a:ea typeface="KaiTi" pitchFamily="49" charset="-122"/>
              <a:cs typeface="+mj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600200"/>
            <a:ext cx="604362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Z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‘n Mens kry mikro SD-kaarte in ouer</a:t>
            </a:r>
            <a:r>
              <a:rPr kumimoji="0" lang="en-ZA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digitale kameras</a:t>
            </a:r>
            <a:r>
              <a:rPr kumimoji="0" lang="en-Z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Z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Z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</a:t>
            </a:r>
            <a:r>
              <a:rPr kumimoji="0" lang="en-Z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 </a:t>
            </a:r>
            <a:r>
              <a:rPr kumimoji="0" lang="en-Z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SD-kaart kry ’n mens in nuwe kameras </a:t>
            </a:r>
            <a:endParaRPr kumimoji="0" lang="en-Z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Content Placeholder 3" descr="Photo0563_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51920" y="2636912"/>
            <a:ext cx="4532320" cy="3399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21478">
            <a:off x="-289496" y="2574035"/>
            <a:ext cx="8229600" cy="1143000"/>
          </a:xfrm>
        </p:spPr>
        <p:txBody>
          <a:bodyPr>
            <a:noAutofit/>
          </a:bodyPr>
          <a:lstStyle/>
          <a:p>
            <a:r>
              <a:rPr lang="en-ZA" sz="36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egoe Script" pitchFamily="34" charset="0"/>
              </a:rPr>
              <a:t>Kan enige plek inpas as ’n vriendelike elektrisiën help</a:t>
            </a:r>
            <a:endParaRPr lang="en-ZA" sz="3600" dirty="0">
              <a:latin typeface="Segoe Script" pitchFamily="34" charset="0"/>
            </a:endParaRPr>
          </a:p>
        </p:txBody>
      </p:sp>
      <p:pic>
        <p:nvPicPr>
          <p:cNvPr id="4" name="Content Placeholder 3" descr="DSCF146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43808" y="1916832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109</Words>
  <Application>Microsoft Office PowerPoint</Application>
  <PresentationFormat>On-screen Show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Interessant </vt:lpstr>
      <vt:lpstr>Sleutelbord wat nie dikwels teëkom nie</vt:lpstr>
      <vt:lpstr>USB poorte</vt:lpstr>
      <vt:lpstr>Maak seker dat flash-skyf nie vergeet word nie. </vt:lpstr>
      <vt:lpstr>Driver keeps in permanent contact with family while doing deliveries in rest of Africa</vt:lpstr>
      <vt:lpstr>Optiese veselkabel word in buurt geïnstalleer</vt:lpstr>
      <vt:lpstr>Wii</vt:lpstr>
      <vt:lpstr>PowerPoint Presentation</vt:lpstr>
      <vt:lpstr>Kan enige plek inpas as ’n vriendelike elektrisiën help</vt:lpstr>
      <vt:lpstr>As jy wil leer hoe om ‘n rekenaar te gebruik,  maak dit nie saak hoe oud jy is nie</vt:lpstr>
      <vt:lpstr>Besoeke aan plekke soos Nelson Mandela se sel op Robben-eiland word afgeneem</vt:lpstr>
      <vt:lpstr>Kragtigste rekenaar in Afrika  (By die Computer High Performance Centre, naby die WNNR-kantore in  Rosebank, naby die Universiteit van Kaapstad)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Interesting</dc:title>
  <dc:creator>Pam Miller</dc:creator>
  <cp:lastModifiedBy>Sandra</cp:lastModifiedBy>
  <cp:revision>32</cp:revision>
  <dcterms:created xsi:type="dcterms:W3CDTF">2011-03-21T10:54:23Z</dcterms:created>
  <dcterms:modified xsi:type="dcterms:W3CDTF">2011-10-27T23:09:55Z</dcterms:modified>
</cp:coreProperties>
</file>